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289" r:id="rId4"/>
    <p:sldId id="280" r:id="rId5"/>
    <p:sldId id="290" r:id="rId6"/>
    <p:sldId id="291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8288000" cy="10287000"/>
  <p:notesSz cx="6858000" cy="9144000"/>
  <p:embeddedFontLst>
    <p:embeddedFont>
      <p:font typeface="Bricolage Grotesque" panose="020B0605040402000204" pitchFamily="34" charset="0"/>
      <p:regular r:id="rId37"/>
      <p:bold r:id="rId38"/>
    </p:embeddedFont>
    <p:embeddedFont>
      <p:font typeface="Oswald" pitchFamily="2" charset="77"/>
      <p:regular r:id="rId39"/>
      <p:bold r:id="rId40"/>
    </p:embeddedFont>
    <p:embeddedFont>
      <p:font typeface="Titillium Web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8"/>
    <p:restoredTop sz="94671"/>
  </p:normalViewPr>
  <p:slideViewPr>
    <p:cSldViewPr snapToGrid="0">
      <p:cViewPr>
        <p:scale>
          <a:sx n="75" d="100"/>
          <a:sy n="75" d="100"/>
        </p:scale>
        <p:origin x="1592" y="9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E8DA93F0-8011-E4C6-0E0C-E0BA41E8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18534702-D769-16BB-3D83-7D626AA1C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21A0802F-6104-7B49-1CA0-CE8A7574A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8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2939D743-2755-D42A-56F7-DDC219FF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477006EB-349C-A5EB-E0D9-EC6E4E294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90D6FF20-A9B4-BE38-DA53-30D821533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87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67F58FD-F3AF-1AA4-A46C-83837D99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FB38201B-A70F-6378-801D-B69467090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F7445B04-4FBE-B100-A8B7-3C8AF28B3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333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D7B166CF-201D-5A88-7AEE-319089A7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C16D2F65-38B0-72AA-B203-58D005E40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F7D8D5FF-0B95-DD46-4533-D09604829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34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9DC611B7-E29A-C0DE-8952-54CD0A2D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42C7F290-C651-91B6-26A7-290DDC10F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749F2EF-A9F0-65E7-5FCE-93362C784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277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A440451F-4FF5-9169-4505-9AF07422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854D8DD2-A9A0-F01F-92CD-CCE239F57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DD8A23CD-AEE4-4712-8AD8-6EBF325BE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84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CC3DEF8F-4991-07A5-39FA-FE1DDC38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98BB2F40-219E-3DC6-549E-92C58AED2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7E8AFBA4-8D10-2248-7662-5FD8BBDA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35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816228E-CE12-BC17-41D9-B876C6D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051C3D98-1BC5-3818-CCA3-D70C20D65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F9867AB-3922-B01C-59AF-6210A09C1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BADB17F-C08E-1B6D-D8D6-4E1D9AA9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7CCF56D2-3385-10ED-C6EB-12ED6ECA5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488D863C-EEC8-38A9-7DC7-7291498F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94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A895B05-5809-E626-FA04-91738F24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1BB7B4B3-AD8E-D124-1B59-912CB4B57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EBF614B8-61C0-1B2F-6E80-F94E84E8A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35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B0E58196-1955-511C-A860-7849DF48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F4568FB6-0A51-7DAE-BC1E-F1BB4FA12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602ACE5E-2FEE-7C57-8FF9-41CF4D346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97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2750" algn="ctr" rtl="0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marL="914400" lvl="1" indent="-412750" algn="ctr" rtl="0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marL="1371600" lvl="2" indent="-412750" algn="ctr" rtl="0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marL="1828800" lvl="3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marL="2286000" lvl="4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marL="2743200" lvl="5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marL="3200400" lvl="6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marL="3657600" lvl="7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marL="4114800" lvl="8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l="15994" t="50553"/>
          <a:stretch/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9" r="-179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sz="89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3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sz="2800"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3988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3988"/>
            </a:stretch>
          </a:blip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sz="1300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>
            <a:spLocks noGrp="1"/>
          </p:cNvSpPr>
          <p:nvPr>
            <p:ph type="pic" idx="2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sz="845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sz="11400" b="1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4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1686738" y="1439050"/>
            <a:ext cx="5109000" cy="510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9"/>
          <p:cNvSpPr>
            <a:spLocks noGrp="1"/>
          </p:cNvSpPr>
          <p:nvPr>
            <p:ph type="pic" idx="3"/>
          </p:nvPr>
        </p:nvSpPr>
        <p:spPr>
          <a:xfrm>
            <a:off x="9362838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0" name="Google Shape;70;p9"/>
          <p:cNvSpPr>
            <a:spLocks noGrp="1"/>
          </p:cNvSpPr>
          <p:nvPr>
            <p:ph type="pic" idx="4"/>
          </p:nvPr>
        </p:nvSpPr>
        <p:spPr>
          <a:xfrm>
            <a:off x="13880475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5"/>
          </p:nvPr>
        </p:nvSpPr>
        <p:spPr>
          <a:xfrm>
            <a:off x="9362838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6"/>
          </p:nvPr>
        </p:nvSpPr>
        <p:spPr>
          <a:xfrm>
            <a:off x="13880475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7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8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9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3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4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5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6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5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»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5.png"/><Relationship Id="rId18" Type="http://schemas.openxmlformats.org/officeDocument/2006/relationships/image" Target="../media/image27.png"/><Relationship Id="rId3" Type="http://schemas.openxmlformats.org/officeDocument/2006/relationships/image" Target="../media/image52.png"/><Relationship Id="rId21" Type="http://schemas.openxmlformats.org/officeDocument/2006/relationships/image" Target="../media/image50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5" Type="http://schemas.openxmlformats.org/officeDocument/2006/relationships/image" Target="../media/image3.png"/><Relationship Id="rId10" Type="http://schemas.openxmlformats.org/officeDocument/2006/relationships/image" Target="../media/image29.png"/><Relationship Id="rId19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Relationship Id="rId2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Google Shape;135;p15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3991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6" name="Google Shape;136;p15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73991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7" name="Google Shape;137;p15"/>
          <p:cNvSpPr txBox="1"/>
          <p:nvPr/>
        </p:nvSpPr>
        <p:spPr>
          <a:xfrm>
            <a:off x="3953966" y="3484246"/>
            <a:ext cx="10380000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br>
              <a:rPr lang="en-US" sz="10500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0500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DIY Pedal Board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10284520" y="8748757"/>
            <a:ext cx="6735900" cy="6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4" b="0" i="0" u="none" strike="noStrike" cap="none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Jens goes mad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1136248" y="997062"/>
            <a:ext cx="5314800" cy="69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7" b="0" i="0" u="none" strike="noStrike" cap="none" dirty="0">
                <a:solidFill>
                  <a:schemeClr val="bg1">
                    <a:lumMod val="50000"/>
                  </a:schemeClr>
                </a:solidFill>
                <a:latin typeface="Titillium Web"/>
                <a:ea typeface="Titillium Web"/>
                <a:cs typeface="Titillium Web"/>
                <a:sym typeface="Titillium Web"/>
              </a:rPr>
              <a:t>Device Overview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F7151878-4288-DD0A-FAB6-203FE6B6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8BB63B5E-77ED-DC78-C10A-67E6DB83E048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03A14DE-F19A-00DD-A114-8AB911D41DA8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14538C84-05A9-137D-ED1C-213341A9191F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B9DE9E1E-2CE0-AB26-14E0-C9ECF634C928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19B58B6-B89C-E021-3982-A34A078ABC90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A9271E-A72E-C96F-2D7C-FB3EDBD080A7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E4ADB374-C157-A973-9D55-715D69DA3313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1BEC4159-F01C-5EEC-BEBD-7BDC37C1017C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F214D7B3-78DF-529E-95C7-B6DFA40BC4EE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BE0FC0F-4E9D-3090-2863-16A270CA0CBF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78F93DCC-BA47-F9EB-FD86-2354740BFD67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66B0A0BC-8DC6-ED15-EBE0-59FC66B6A1FA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F82364EB-DBEB-7328-7D0B-A545E9901DED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DB8499F-219D-5110-57CB-D1F18277847B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F9B6C6CD-A9AC-7AC6-FA84-80487EB25EC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82DFAC6E-5804-991D-C925-7706F28ADEE0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D3F1D15D-3124-637D-7CDE-F485998AD46B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415526B-B217-38B3-6D65-81C6E3BCE545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68CAE824-7429-C5C9-8902-E9F582444AC7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D5BEA15B-40B9-C65D-EB2D-098F1C5A6A66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14B10664-D71A-1FDF-1A85-5534F477E4C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88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52D3BF85-4CED-8DC6-7F31-1FF98447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9956C23F-5736-FB2F-FDB5-4BD0D429DDFB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3B70A1E-F2D1-671D-A5D0-44783BDA0142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1BEEFF73-D81E-DB43-15C2-336D41A580C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630430DD-DB91-0C6A-6FF7-9082B3AA2A4B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04D0767-381F-299D-FFDE-6DA6D0D56F2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7F315C6-6C92-A118-0055-6399584C6F1F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42CA21B9-925E-AB8B-0645-FCD421D9C009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8C9B8D42-9884-E78D-0313-6D049CDAFD78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7E48CD3D-3B86-D1E2-8BDB-7F809F8A5D68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272CFA1-6842-ED04-B3BE-F8E5DF8500BA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A5712D9A-ACA9-BBEF-6DE1-592E6766AF5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DCED92B5-5DFC-4685-8EAB-AD29AFBF412E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84744DC4-761E-7E15-5EA7-6147D0D6942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38FB99-33C2-7EA6-CFA0-33B4A379E3CF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AB3E4504-E249-BEC9-B09B-8EADCEFF7731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6F7D7506-EF75-7F37-9EE1-4146DCCDEAAC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1214ABDC-0172-145C-8411-7C375C507A9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068CDA8-DD4D-2DF5-1F8A-74C644B18FF4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CA299185-7DA1-6EB2-DB9C-F538CEB128D0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699B7649-7030-5E98-62A2-E3573187656A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D3D53451-B011-75D5-85E6-9FD610D7D4D6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72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8B5F1DC3-1496-9E5C-0755-53F92643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F3FF139F-2958-B832-B9C0-F8C2D03AFED0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F429BF-FAF9-9DF1-400E-6658FC2D3F07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77C613E1-3BEA-68AF-92F7-51E107A95B78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84C20B1A-7DDE-2118-0D9F-170AA65A1DF1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C1BE0DEB-0B14-DA98-8204-85DF99DDFD2D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B6B5260-4EA4-FE85-8F4F-747905022DFA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F557D351-0F00-2BE0-D6ED-1E82DD57D6F0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0D93EE0B-F896-04AB-4783-1E90ED500B2F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57C72621-A1B0-D194-1F9B-AC46F1C62E0A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6D73E4-5DE1-93F8-63F0-8B8309EB5FB6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53A3E02C-8B6C-BE5D-C258-CA4B9423358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3FCCCFAB-7677-16E8-0EC0-B4865DCD872B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27F6C577-DFBF-6B96-2705-6E64AFBA738C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FF2A3-8B75-1CA0-0D83-EBCD63C6D823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BCEF38DC-EA66-B7A2-F656-DCABC4C9E2FA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AC315A45-A025-2A2F-C46D-9ABA0B9C6393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2D642B72-E54C-A227-90C7-714104D30DA6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512B18F-2DF7-BB07-3E86-0D7F8937723A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420B4445-03FF-ECF7-4D64-7D052B0EEC8E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E53E3E5C-24C2-BFEF-0C38-5C226FCDCBD7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68564F02-15DC-0B4F-34E7-A508528D7B7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48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7F7F190E-B8E8-37DC-A429-FDC43CEC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4AC262EB-C669-19F8-AD14-6DBD0DD3FDA9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27C64CF-A361-8A1B-CC65-4240782FF8E9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5F009E3B-542E-5713-20A2-B8A052EB7D2B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83F0867-CE76-F4DE-65EE-0C898460E7D5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1367AF7-AD33-8CA8-A7BA-81780FA26308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694D89-E60E-80D7-B2A7-EED6841A4C3B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50BBFC1E-F1D9-043D-9703-6721B2BB3EF7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3F3B987B-751F-AE80-6F4F-B33C4EFA3EA1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EAAD8F48-0E1C-47ED-2C84-548566071882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02501E0-7426-913A-3753-DB1CA4B5A650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A6B1479E-CF6B-F5A7-FC1B-528F9A855C6A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02450A27-85B8-76E0-E3E5-51B1D02A687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B9F139E5-8FC4-2BA1-FDEB-7F937A3BF0E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952FF6-0029-8D8B-88DE-73615FA55AD0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14D5FBE6-7A9E-9E0A-D1FF-6BA880B164E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3BDCFC2E-697A-8BA7-E0A9-9FD16E027EAE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B6EBFFC6-58B6-EF20-5587-74A0BE4B2677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3C78FB-5B98-F986-280D-A29B4C025851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8D3BC7CF-9A4A-B98C-CF64-7080D1FC611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84803483-79D0-B979-0D39-9A7EB3CAAC8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C4BF3B0E-EBDF-E4B3-EC13-C00A7AD35EF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45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23947" t="16238" r="2352" b="8424"/>
          <a:stretch/>
        </p:blipFill>
        <p:spPr>
          <a:xfrm flipH="1">
            <a:off x="-374563" y="2189242"/>
            <a:ext cx="11882923" cy="80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t="13377" b="28551"/>
          <a:stretch/>
        </p:blipFill>
        <p:spPr>
          <a:xfrm>
            <a:off x="5024819" y="-2353193"/>
            <a:ext cx="10120759" cy="880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828056" y="1501223"/>
            <a:ext cx="2488853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4204379" y="5441415"/>
            <a:ext cx="3072482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MISSION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28050" y="2912048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3031850" y="6852250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187860" y="7977206"/>
            <a:ext cx="10506239" cy="161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9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STORY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0" name="Google Shape;180;p19"/>
          <p:cNvSpPr txBox="1"/>
          <p:nvPr/>
        </p:nvSpPr>
        <p:spPr>
          <a:xfrm>
            <a:off x="8537847" y="1383062"/>
            <a:ext cx="1212306" cy="322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885500" y="3111150"/>
            <a:ext cx="105171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67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WRITE AN IMPORTANT QUOTE HERE TO SUPPORT YOUR MESSAGE.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867493" y="7863781"/>
            <a:ext cx="255301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1391867" y="5010609"/>
            <a:ext cx="3642276" cy="207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1391875" y="1000125"/>
            <a:ext cx="43221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21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EXPERIENCE MATTERS - CHOOSE THE EXPERTS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8445770" y="3235054"/>
            <a:ext cx="11543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5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INNOVATIVE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8445770" y="5531966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VISIONARY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8445770" y="7828300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DYNAMIC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99" name="Google Shape;199;p21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0" name="Google Shape;200;p21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1" name="Google Shape;201;p21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2" name="Google Shape;202;p21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3" name="Google Shape;203;p21"/>
          <p:cNvSpPr/>
          <p:nvPr/>
        </p:nvSpPr>
        <p:spPr>
          <a:xfrm>
            <a:off x="1550421" y="1214479"/>
            <a:ext cx="5378019" cy="5554418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9238343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9238343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3755987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3755987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195412" y="7564460"/>
            <a:ext cx="610708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975724" y="2240927"/>
            <a:ext cx="725349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975724" y="1854212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9347665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Developer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347665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UX Designer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3865308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Systems Analyst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3865308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Scientist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9347665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9347665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3865308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3865308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4">
            <a:alphaModFix/>
          </a:blip>
          <a:srcRect t="1458"/>
          <a:stretch/>
        </p:blipFill>
        <p:spPr>
          <a:xfrm>
            <a:off x="1662500" y="1347574"/>
            <a:ext cx="5153700" cy="5250300"/>
          </a:xfrm>
          <a:prstGeom prst="roundRect">
            <a:avLst>
              <a:gd name="adj" fmla="val 13277"/>
            </a:avLst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5">
            <a:alphaModFix/>
          </a:blip>
          <a:srcRect l="-745"/>
          <a:stretch/>
        </p:blipFill>
        <p:spPr>
          <a:xfrm>
            <a:off x="9199950" y="609600"/>
            <a:ext cx="3253800" cy="333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6">
            <a:alphaModFix/>
          </a:blip>
          <a:srcRect r="-502"/>
          <a:stretch/>
        </p:blipFill>
        <p:spPr>
          <a:xfrm>
            <a:off x="13699975" y="576925"/>
            <a:ext cx="3277500" cy="336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7">
            <a:alphaModFix/>
          </a:blip>
          <a:srcRect b="2296"/>
          <a:stretch/>
        </p:blipFill>
        <p:spPr>
          <a:xfrm>
            <a:off x="9201375" y="5458775"/>
            <a:ext cx="3253800" cy="32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8">
            <a:alphaModFix/>
          </a:blip>
          <a:srcRect b="1951"/>
          <a:stretch/>
        </p:blipFill>
        <p:spPr>
          <a:xfrm>
            <a:off x="13712925" y="5447025"/>
            <a:ext cx="3253800" cy="32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4">
            <a:alphaModFix/>
          </a:blip>
          <a:srcRect t="9488" b="28514"/>
          <a:stretch/>
        </p:blipFill>
        <p:spPr>
          <a:xfrm flipH="1">
            <a:off x="-1716395" y="0"/>
            <a:ext cx="1106201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BRAND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3DC77FC0-8990-CD7F-380D-AAFD0E67EA46}"/>
              </a:ext>
            </a:extLst>
          </p:cNvPr>
          <p:cNvSpPr/>
          <p:nvPr/>
        </p:nvSpPr>
        <p:spPr>
          <a:xfrm>
            <a:off x="5579922" y="2604836"/>
            <a:ext cx="9364657" cy="52004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Google Shape;147;p16"/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Simple Pedal board</a:t>
            </a:r>
            <a:endParaRPr sz="6600" dirty="0"/>
          </a:p>
        </p:txBody>
      </p:sp>
      <p:sp>
        <p:nvSpPr>
          <p:cNvPr id="144" name="!!T1S"/>
          <p:cNvSpPr/>
          <p:nvPr/>
        </p:nvSpPr>
        <p:spPr>
          <a:xfrm>
            <a:off x="7033" y="2543254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2S">
            <a:extLst>
              <a:ext uri="{FF2B5EF4-FFF2-40B4-BE49-F238E27FC236}">
                <a16:creationId xmlns:a16="http://schemas.microsoft.com/office/drawing/2014/main" id="{17B2144C-F4F2-63C8-AD68-C0643F78DA3F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" name="!!T3S">
            <a:extLst>
              <a:ext uri="{FF2B5EF4-FFF2-40B4-BE49-F238E27FC236}">
                <a16:creationId xmlns:a16="http://schemas.microsoft.com/office/drawing/2014/main" id="{85BDA157-0B2D-CBE4-DCDC-84B1BC395C6C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AEE35A-498D-94F1-989F-B8F1BC455B08}"/>
              </a:ext>
            </a:extLst>
          </p:cNvPr>
          <p:cNvSpPr/>
          <p:nvPr/>
        </p:nvSpPr>
        <p:spPr>
          <a:xfrm>
            <a:off x="6387488" y="609677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622910-C495-63BC-FCBB-D5AD47CDAD97}"/>
              </a:ext>
            </a:extLst>
          </p:cNvPr>
          <p:cNvSpPr/>
          <p:nvPr/>
        </p:nvSpPr>
        <p:spPr>
          <a:xfrm>
            <a:off x="8024504" y="607880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35FFD-E37F-FA21-5FEE-FCDD4129DC36}"/>
              </a:ext>
            </a:extLst>
          </p:cNvPr>
          <p:cNvSpPr/>
          <p:nvPr/>
        </p:nvSpPr>
        <p:spPr>
          <a:xfrm>
            <a:off x="9665107" y="611717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26E54E-CFFF-0291-0997-4AEFB492772D}"/>
              </a:ext>
            </a:extLst>
          </p:cNvPr>
          <p:cNvSpPr/>
          <p:nvPr/>
        </p:nvSpPr>
        <p:spPr>
          <a:xfrm>
            <a:off x="11302123" y="611089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88312E-53C9-BA6C-B49A-8F147946B88B}"/>
              </a:ext>
            </a:extLst>
          </p:cNvPr>
          <p:cNvSpPr/>
          <p:nvPr/>
        </p:nvSpPr>
        <p:spPr>
          <a:xfrm>
            <a:off x="12939139" y="613418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DB02673-DCB0-55CE-05E5-C4E10022218F}"/>
              </a:ext>
            </a:extLst>
          </p:cNvPr>
          <p:cNvSpPr/>
          <p:nvPr/>
        </p:nvSpPr>
        <p:spPr>
          <a:xfrm>
            <a:off x="7652825" y="3626357"/>
            <a:ext cx="5176910" cy="101598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T1T"/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1N"/>
          <p:cNvSpPr txBox="1"/>
          <p:nvPr/>
        </p:nvSpPr>
        <p:spPr>
          <a:xfrm>
            <a:off x="173733" y="4284085"/>
            <a:ext cx="949046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8" name="T2N">
            <a:extLst>
              <a:ext uri="{FF2B5EF4-FFF2-40B4-BE49-F238E27FC236}">
                <a16:creationId xmlns:a16="http://schemas.microsoft.com/office/drawing/2014/main" id="{D0A47F5D-27FF-21D3-6B42-F1A2CB523740}"/>
              </a:ext>
            </a:extLst>
          </p:cNvPr>
          <p:cNvSpPr txBox="1"/>
          <p:nvPr/>
        </p:nvSpPr>
        <p:spPr>
          <a:xfrm>
            <a:off x="205649" y="6591380"/>
            <a:ext cx="917130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2T">
            <a:extLst>
              <a:ext uri="{FF2B5EF4-FFF2-40B4-BE49-F238E27FC236}">
                <a16:creationId xmlns:a16="http://schemas.microsoft.com/office/drawing/2014/main" id="{DFA11549-42ED-F77E-4DE2-95D26C05E0E7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3N">
            <a:extLst>
              <a:ext uri="{FF2B5EF4-FFF2-40B4-BE49-F238E27FC236}">
                <a16:creationId xmlns:a16="http://schemas.microsoft.com/office/drawing/2014/main" id="{0F4C1686-CCE1-C399-8795-3FD9869AEAAE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3T">
            <a:extLst>
              <a:ext uri="{FF2B5EF4-FFF2-40B4-BE49-F238E27FC236}">
                <a16:creationId xmlns:a16="http://schemas.microsoft.com/office/drawing/2014/main" id="{ED1070B8-B117-A747-4374-616DEF6B262D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l="21727" r="37504"/>
          <a:stretch/>
        </p:blipFill>
        <p:spPr>
          <a:xfrm>
            <a:off x="11997224" y="0"/>
            <a:ext cx="629077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0" name="Google Shape;240;p23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1" name="Google Shape;241;p23"/>
          <p:cNvSpPr/>
          <p:nvPr/>
        </p:nvSpPr>
        <p:spPr>
          <a:xfrm>
            <a:off x="2150992" y="5028150"/>
            <a:ext cx="1852647" cy="1498960"/>
          </a:xfrm>
          <a:custGeom>
            <a:avLst/>
            <a:gdLst/>
            <a:ahLst/>
            <a:cxnLst/>
            <a:rect l="l" t="t" r="r" b="b"/>
            <a:pathLst>
              <a:path w="1852647" h="1498960" extrusionOk="0">
                <a:moveTo>
                  <a:pt x="0" y="0"/>
                </a:moveTo>
                <a:lnTo>
                  <a:pt x="1852648" y="0"/>
                </a:lnTo>
                <a:lnTo>
                  <a:pt x="1852648" y="1498960"/>
                </a:lnTo>
                <a:lnTo>
                  <a:pt x="0" y="1498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2" name="Google Shape;242;p23"/>
          <p:cNvSpPr/>
          <p:nvPr/>
        </p:nvSpPr>
        <p:spPr>
          <a:xfrm rot="1577693">
            <a:off x="8407275" y="4853209"/>
            <a:ext cx="1025266" cy="1848841"/>
          </a:xfrm>
          <a:custGeom>
            <a:avLst/>
            <a:gdLst/>
            <a:ahLst/>
            <a:cxnLst/>
            <a:rect l="l" t="t" r="r" b="b"/>
            <a:pathLst>
              <a:path w="1025266" h="1848841" extrusionOk="0">
                <a:moveTo>
                  <a:pt x="0" y="0"/>
                </a:moveTo>
                <a:lnTo>
                  <a:pt x="1025266" y="0"/>
                </a:lnTo>
                <a:lnTo>
                  <a:pt x="1025266" y="1848841"/>
                </a:lnTo>
                <a:lnTo>
                  <a:pt x="0" y="1848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3" name="Google Shape;243;p23"/>
          <p:cNvSpPr txBox="1"/>
          <p:nvPr/>
        </p:nvSpPr>
        <p:spPr>
          <a:xfrm>
            <a:off x="0" y="778697"/>
            <a:ext cx="11997224" cy="1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PROJECTS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1374094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01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7216686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02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374094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7216686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13679777" y="-210099"/>
            <a:ext cx="13840144" cy="12335028"/>
          </a:xfrm>
          <a:custGeom>
            <a:avLst/>
            <a:gdLst/>
            <a:ahLst/>
            <a:cxnLst/>
            <a:rect l="l" t="t" r="r" b="b"/>
            <a:pathLst>
              <a:path w="13840144" h="12335028" extrusionOk="0">
                <a:moveTo>
                  <a:pt x="0" y="0"/>
                </a:moveTo>
                <a:lnTo>
                  <a:pt x="13840144" y="0"/>
                </a:lnTo>
                <a:lnTo>
                  <a:pt x="13840144" y="12335028"/>
                </a:lnTo>
                <a:lnTo>
                  <a:pt x="0" y="12335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3" name="Google Shape;253;p24"/>
          <p:cNvSpPr/>
          <p:nvPr/>
        </p:nvSpPr>
        <p:spPr>
          <a:xfrm rot="5400000">
            <a:off x="91598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4" name="Google Shape;254;p24"/>
          <p:cNvSpPr/>
          <p:nvPr/>
        </p:nvSpPr>
        <p:spPr>
          <a:xfrm rot="5400000">
            <a:off x="4643094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5" name="Google Shape;255;p24"/>
          <p:cNvSpPr/>
          <p:nvPr/>
        </p:nvSpPr>
        <p:spPr>
          <a:xfrm rot="5400000">
            <a:off x="9194590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3" y="0"/>
                </a:lnTo>
                <a:lnTo>
                  <a:pt x="5744683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6" name="Google Shape;256;p24"/>
          <p:cNvSpPr txBox="1"/>
          <p:nvPr/>
        </p:nvSpPr>
        <p:spPr>
          <a:xfrm>
            <a:off x="6744831" y="427037"/>
            <a:ext cx="10609719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PRODUCTS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126071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126071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01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1034646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03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812214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02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812214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1034646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500" y="3119650"/>
            <a:ext cx="3204600" cy="5048400"/>
          </a:xfrm>
          <a:prstGeom prst="roundRect">
            <a:avLst>
              <a:gd name="adj" fmla="val 16460"/>
            </a:avLst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188" y="3119650"/>
            <a:ext cx="3204600" cy="5068500"/>
          </a:xfrm>
          <a:prstGeom prst="roundRect">
            <a:avLst>
              <a:gd name="adj" fmla="val 16269"/>
            </a:avLst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6732" y="3119643"/>
            <a:ext cx="3204600" cy="506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1" name="Google Shape;271;p25"/>
          <p:cNvSpPr/>
          <p:nvPr/>
        </p:nvSpPr>
        <p:spPr>
          <a:xfrm>
            <a:off x="2306634" y="2138864"/>
            <a:ext cx="3604864" cy="3783597"/>
          </a:xfrm>
          <a:custGeom>
            <a:avLst/>
            <a:gdLst/>
            <a:ahLst/>
            <a:cxnLst/>
            <a:rect l="l" t="t" r="r" b="b"/>
            <a:pathLst>
              <a:path w="3604864" h="3783597" extrusionOk="0">
                <a:moveTo>
                  <a:pt x="0" y="0"/>
                </a:moveTo>
                <a:lnTo>
                  <a:pt x="3604864" y="0"/>
                </a:lnTo>
                <a:lnTo>
                  <a:pt x="3604864" y="3783597"/>
                </a:lnTo>
                <a:lnTo>
                  <a:pt x="0" y="3783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2" name="Google Shape;272;p25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3" name="Google Shape;273;p25"/>
          <p:cNvSpPr/>
          <p:nvPr/>
        </p:nvSpPr>
        <p:spPr>
          <a:xfrm>
            <a:off x="12333526" y="5143500"/>
            <a:ext cx="1923672" cy="1923672"/>
          </a:xfrm>
          <a:custGeom>
            <a:avLst/>
            <a:gdLst/>
            <a:ahLst/>
            <a:cxnLst/>
            <a:rect l="l" t="t" r="r" b="b"/>
            <a:pathLst>
              <a:path w="1923672" h="1923672" extrusionOk="0">
                <a:moveTo>
                  <a:pt x="0" y="0"/>
                </a:moveTo>
                <a:lnTo>
                  <a:pt x="1923672" y="0"/>
                </a:lnTo>
                <a:lnTo>
                  <a:pt x="1923672" y="1923672"/>
                </a:lnTo>
                <a:lnTo>
                  <a:pt x="0" y="19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4" name="Google Shape;274;p25"/>
          <p:cNvSpPr txBox="1"/>
          <p:nvPr/>
        </p:nvSpPr>
        <p:spPr>
          <a:xfrm>
            <a:off x="9645864" y="1373780"/>
            <a:ext cx="7060713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LOGO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972278" y="7526278"/>
            <a:ext cx="6023626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Take a moment to reflect on the meaning and significance behind our logo. In a few sentences, share your thoughts on what our logo represents, its symbolism, and how it embodies our brand values.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0309906" y="7735971"/>
            <a:ext cx="5970912" cy="152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1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 insights will help deepen our understanding of the visual identity that represents our tech startup.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35761"/>
          <a:stretch/>
        </p:blipFill>
        <p:spPr>
          <a:xfrm>
            <a:off x="-1164150" y="1315025"/>
            <a:ext cx="20728499" cy="8971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6"/>
          <p:cNvGrpSpPr/>
          <p:nvPr/>
        </p:nvGrpSpPr>
        <p:grpSpPr>
          <a:xfrm>
            <a:off x="1118715" y="4469151"/>
            <a:ext cx="2989201" cy="3134804"/>
            <a:chOff x="0" y="-38100"/>
            <a:chExt cx="688601" cy="722143"/>
          </a:xfrm>
        </p:grpSpPr>
        <p:sp>
          <p:nvSpPr>
            <p:cNvPr id="283" name="Google Shape;283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5472505" y="4469151"/>
            <a:ext cx="2989201" cy="3134804"/>
            <a:chOff x="0" y="-38100"/>
            <a:chExt cx="688601" cy="722143"/>
          </a:xfrm>
        </p:grpSpPr>
        <p:sp>
          <p:nvSpPr>
            <p:cNvPr id="286" name="Google Shape;286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F3F2EE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6"/>
          <p:cNvGrpSpPr/>
          <p:nvPr/>
        </p:nvGrpSpPr>
        <p:grpSpPr>
          <a:xfrm>
            <a:off x="9826294" y="4469151"/>
            <a:ext cx="2989201" cy="3134804"/>
            <a:chOff x="0" y="-38100"/>
            <a:chExt cx="688601" cy="722143"/>
          </a:xfrm>
        </p:grpSpPr>
        <p:sp>
          <p:nvSpPr>
            <p:cNvPr id="289" name="Google Shape;289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6"/>
          <p:cNvSpPr/>
          <p:nvPr/>
        </p:nvSpPr>
        <p:spPr>
          <a:xfrm>
            <a:off x="197896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2" name="Google Shape;292;p26"/>
          <p:cNvSpPr/>
          <p:nvPr/>
        </p:nvSpPr>
        <p:spPr>
          <a:xfrm>
            <a:off x="633275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3" name="Google Shape;293;p26"/>
          <p:cNvSpPr/>
          <p:nvPr/>
        </p:nvSpPr>
        <p:spPr>
          <a:xfrm>
            <a:off x="1068653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6">
            <a:alphaModFix/>
          </a:blip>
          <a:srcRect l="16444" r="16444"/>
          <a:stretch/>
        </p:blipFill>
        <p:spPr>
          <a:xfrm>
            <a:off x="14180084" y="4634542"/>
            <a:ext cx="2989201" cy="29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1504032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6" name="Google Shape;296;p26"/>
          <p:cNvSpPr txBox="1"/>
          <p:nvPr/>
        </p:nvSpPr>
        <p:spPr>
          <a:xfrm>
            <a:off x="399227" y="633674"/>
            <a:ext cx="17489546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COMPANY LOGO APPLICATION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22509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557888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9932676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4286465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68217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01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603596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02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1038975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03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474354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04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1100044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45383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980762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4161412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/>
          <p:nvPr/>
        </p:nvSpPr>
        <p:spPr>
          <a:xfrm>
            <a:off x="1496984" y="-1335393"/>
            <a:ext cx="12974003" cy="12957786"/>
          </a:xfrm>
          <a:custGeom>
            <a:avLst/>
            <a:gdLst/>
            <a:ahLst/>
            <a:cxnLst/>
            <a:rect l="l" t="t" r="r" b="b"/>
            <a:pathLst>
              <a:path w="12974003" h="12957786" extrusionOk="0">
                <a:moveTo>
                  <a:pt x="0" y="0"/>
                </a:moveTo>
                <a:lnTo>
                  <a:pt x="12974003" y="0"/>
                </a:lnTo>
                <a:lnTo>
                  <a:pt x="12974003" y="12957786"/>
                </a:lnTo>
                <a:lnTo>
                  <a:pt x="0" y="12957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4" name="Google Shape;314;p27"/>
          <p:cNvSpPr/>
          <p:nvPr/>
        </p:nvSpPr>
        <p:spPr>
          <a:xfrm rot="263922">
            <a:off x="2961914" y="1784599"/>
            <a:ext cx="10029249" cy="6201419"/>
          </a:xfrm>
          <a:custGeom>
            <a:avLst/>
            <a:gdLst/>
            <a:ahLst/>
            <a:cxnLst/>
            <a:rect l="l" t="t" r="r" b="b"/>
            <a:pathLst>
              <a:path w="13377535" h="8271776" extrusionOk="0">
                <a:moveTo>
                  <a:pt x="0" y="0"/>
                </a:moveTo>
                <a:lnTo>
                  <a:pt x="13377535" y="0"/>
                </a:lnTo>
                <a:lnTo>
                  <a:pt x="13377535" y="8271776"/>
                </a:lnTo>
                <a:lnTo>
                  <a:pt x="0" y="8271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5" name="Google Shape;315;p27"/>
          <p:cNvSpPr txBox="1"/>
          <p:nvPr/>
        </p:nvSpPr>
        <p:spPr>
          <a:xfrm>
            <a:off x="5801213" y="8566150"/>
            <a:ext cx="4365545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 rot="269136">
            <a:off x="6374106" y="746799"/>
            <a:ext cx="43655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www.ouramazingsite.com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 rot="5400000">
            <a:off x="12030593" y="4364036"/>
            <a:ext cx="8974687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WEBSITE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t="13087" r="14529" b="13095"/>
          <a:stretch/>
        </p:blipFill>
        <p:spPr>
          <a:xfrm>
            <a:off x="8121375" y="0"/>
            <a:ext cx="10166626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8"/>
          <p:cNvGrpSpPr/>
          <p:nvPr/>
        </p:nvGrpSpPr>
        <p:grpSpPr>
          <a:xfrm>
            <a:off x="0" y="-1209522"/>
            <a:ext cx="3393146" cy="11496522"/>
            <a:chOff x="0" y="-38100"/>
            <a:chExt cx="106884" cy="362141"/>
          </a:xfrm>
        </p:grpSpPr>
        <p:sp>
          <p:nvSpPr>
            <p:cNvPr id="324" name="Google Shape;324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5" name="Google Shape;325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3393146" y="-1209522"/>
            <a:ext cx="3393146" cy="11496522"/>
            <a:chOff x="0" y="-38100"/>
            <a:chExt cx="106884" cy="362141"/>
          </a:xfrm>
        </p:grpSpPr>
        <p:sp>
          <p:nvSpPr>
            <p:cNvPr id="327" name="Google Shape;327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8" name="Google Shape;328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6786293" y="-1209522"/>
            <a:ext cx="3393146" cy="11496522"/>
            <a:chOff x="0" y="-38100"/>
            <a:chExt cx="106884" cy="362141"/>
          </a:xfrm>
        </p:grpSpPr>
        <p:sp>
          <p:nvSpPr>
            <p:cNvPr id="330" name="Google Shape;330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1" name="Google Shape;331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8"/>
          <p:cNvSpPr txBox="1"/>
          <p:nvPr/>
        </p:nvSpPr>
        <p:spPr>
          <a:xfrm>
            <a:off x="437147" y="207277"/>
            <a:ext cx="730151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212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3653794" y="207277"/>
            <a:ext cx="441424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R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G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 0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7289295" y="207277"/>
            <a:ext cx="752773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193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255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114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437147" y="1482313"/>
            <a:ext cx="1183107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#D4D4D4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3643330" y="1482313"/>
            <a:ext cx="120403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#000000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7278831" y="1482313"/>
            <a:ext cx="104557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#C1FF72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0329572" y="2313076"/>
            <a:ext cx="7882228" cy="313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</a:t>
            </a:r>
            <a:endParaRPr/>
          </a:p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COLORS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1927421" y="5822772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 rot="-5400000">
            <a:off x="2188205" y="804304"/>
            <a:ext cx="17583761" cy="11099749"/>
          </a:xfrm>
          <a:custGeom>
            <a:avLst/>
            <a:gdLst/>
            <a:ahLst/>
            <a:cxnLst/>
            <a:rect l="l" t="t" r="r" b="b"/>
            <a:pathLst>
              <a:path w="17583761" h="11099749" extrusionOk="0">
                <a:moveTo>
                  <a:pt x="0" y="0"/>
                </a:moveTo>
                <a:lnTo>
                  <a:pt x="17583761" y="0"/>
                </a:lnTo>
                <a:lnTo>
                  <a:pt x="17583761" y="11099749"/>
                </a:lnTo>
                <a:lnTo>
                  <a:pt x="0" y="1109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5" name="Google Shape;345;p29"/>
          <p:cNvSpPr txBox="1"/>
          <p:nvPr/>
        </p:nvSpPr>
        <p:spPr>
          <a:xfrm>
            <a:off x="6426403" y="462826"/>
            <a:ext cx="4406340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Aa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6426403" y="5029200"/>
            <a:ext cx="4792885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Aa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11281668" y="1358588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Oswald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11281668" y="5924962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11281668" y="2474196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11281668" y="7040570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11281668" y="3540966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‘?’”!”(%){}[]&amp;*/@</a:t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11281668" y="8107340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‘?’”!”(%){}[]&amp;*/@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 rot="-5400000">
            <a:off x="-2298951" y="4364036"/>
            <a:ext cx="9483251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TYPOGRAPHY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15911" t="9175" b="30311"/>
          <a:stretch/>
        </p:blipFill>
        <p:spPr>
          <a:xfrm>
            <a:off x="0" y="0"/>
            <a:ext cx="95297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 rot="5400000">
            <a:off x="6015073" y="4544187"/>
            <a:ext cx="10287000" cy="11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MARKET STRATEGY</a:t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/>
          <p:nvPr/>
        </p:nvSpPr>
        <p:spPr>
          <a:xfrm>
            <a:off x="856004" y="3135398"/>
            <a:ext cx="10382759" cy="10369781"/>
          </a:xfrm>
          <a:custGeom>
            <a:avLst/>
            <a:gdLst/>
            <a:ahLst/>
            <a:cxnLst/>
            <a:rect l="l" t="t" r="r" b="b"/>
            <a:pathLst>
              <a:path w="10382759" h="10369781" extrusionOk="0">
                <a:moveTo>
                  <a:pt x="0" y="0"/>
                </a:moveTo>
                <a:lnTo>
                  <a:pt x="10382759" y="0"/>
                </a:lnTo>
                <a:lnTo>
                  <a:pt x="10382759" y="10369780"/>
                </a:lnTo>
                <a:lnTo>
                  <a:pt x="0" y="10369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8" name="Google Shape;368;p31"/>
          <p:cNvSpPr txBox="1"/>
          <p:nvPr/>
        </p:nvSpPr>
        <p:spPr>
          <a:xfrm>
            <a:off x="1996569" y="737752"/>
            <a:ext cx="778973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MARKET</a:t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7595" y="3461712"/>
            <a:ext cx="9347686" cy="70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2546" y="632196"/>
            <a:ext cx="4758046" cy="321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12223343" y="3813966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12223343" y="8442960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2546" y="5676084"/>
            <a:ext cx="4758046" cy="277552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 txBox="1"/>
          <p:nvPr/>
        </p:nvSpPr>
        <p:spPr>
          <a:xfrm>
            <a:off x="13912433" y="7087730"/>
            <a:ext cx="1498272" cy="92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8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75%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/>
        </p:nvSpPr>
        <p:spPr>
          <a:xfrm>
            <a:off x="10015952" y="598444"/>
            <a:ext cx="89964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ABOUT OUR TECHNOLOGY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 flipH="1">
            <a:off x="-1976717" y="-6240467"/>
            <a:ext cx="12359850" cy="12344400"/>
          </a:xfrm>
          <a:custGeom>
            <a:avLst/>
            <a:gdLst/>
            <a:ahLst/>
            <a:cxnLst/>
            <a:rect l="l" t="t" r="r" b="b"/>
            <a:pathLst>
              <a:path w="12359850" h="12344400" extrusionOk="0">
                <a:moveTo>
                  <a:pt x="12359850" y="0"/>
                </a:moveTo>
                <a:lnTo>
                  <a:pt x="0" y="0"/>
                </a:lnTo>
                <a:lnTo>
                  <a:pt x="0" y="12344400"/>
                </a:lnTo>
                <a:lnTo>
                  <a:pt x="12359850" y="12344400"/>
                </a:lnTo>
                <a:lnTo>
                  <a:pt x="123598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381" name="Google Shape;381;p32"/>
          <p:cNvPicPr preferRelativeResize="0"/>
          <p:nvPr/>
        </p:nvPicPr>
        <p:blipFill rotWithShape="1">
          <a:blip r:embed="rId4">
            <a:alphaModFix/>
          </a:blip>
          <a:srcRect l="44048" r="2533" b="10316"/>
          <a:stretch/>
        </p:blipFill>
        <p:spPr>
          <a:xfrm flipH="1">
            <a:off x="-1378786" y="226702"/>
            <a:ext cx="8988014" cy="1006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10015952" y="4028022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10015952" y="5880577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10015952" y="7733132"/>
            <a:ext cx="734362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sp>
        <p:nvSpPr>
          <p:cNvPr id="385" name="Google Shape;385;p32"/>
          <p:cNvSpPr txBox="1"/>
          <p:nvPr/>
        </p:nvSpPr>
        <p:spPr>
          <a:xfrm>
            <a:off x="11172774" y="422055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6" name="Google Shape;386;p32"/>
          <p:cNvSpPr txBox="1"/>
          <p:nvPr/>
        </p:nvSpPr>
        <p:spPr>
          <a:xfrm>
            <a:off x="11172774" y="6073110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11172774" y="792566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F3145DF3-BDDE-0446-F9BF-46DEAA52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9FE901-FE50-DFE7-8145-C729F6679917}"/>
              </a:ext>
            </a:extLst>
          </p:cNvPr>
          <p:cNvSpPr/>
          <p:nvPr/>
        </p:nvSpPr>
        <p:spPr>
          <a:xfrm>
            <a:off x="5548006" y="1547445"/>
            <a:ext cx="9396573" cy="72026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0AE45C-D93C-7182-7CB1-195B975221DA}"/>
              </a:ext>
            </a:extLst>
          </p:cNvPr>
          <p:cNvSpPr/>
          <p:nvPr/>
        </p:nvSpPr>
        <p:spPr>
          <a:xfrm>
            <a:off x="6387488" y="693497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A9BB17-A0A9-A6A6-B994-32ABF1B13ED2}"/>
              </a:ext>
            </a:extLst>
          </p:cNvPr>
          <p:cNvSpPr/>
          <p:nvPr/>
        </p:nvSpPr>
        <p:spPr>
          <a:xfrm>
            <a:off x="8024504" y="691700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A669E-A77B-849A-A57A-A43A94E62D85}"/>
              </a:ext>
            </a:extLst>
          </p:cNvPr>
          <p:cNvSpPr/>
          <p:nvPr/>
        </p:nvSpPr>
        <p:spPr>
          <a:xfrm>
            <a:off x="9665107" y="695537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A14DD-6BAF-ABC1-C619-18E77FE636AF}"/>
              </a:ext>
            </a:extLst>
          </p:cNvPr>
          <p:cNvSpPr/>
          <p:nvPr/>
        </p:nvSpPr>
        <p:spPr>
          <a:xfrm>
            <a:off x="11302123" y="694909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CE2A99-B3A2-CFF4-8339-C6EBC0F7837F}"/>
              </a:ext>
            </a:extLst>
          </p:cNvPr>
          <p:cNvSpPr/>
          <p:nvPr/>
        </p:nvSpPr>
        <p:spPr>
          <a:xfrm>
            <a:off x="12939139" y="697238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!!T1S">
            <a:extLst>
              <a:ext uri="{FF2B5EF4-FFF2-40B4-BE49-F238E27FC236}">
                <a16:creationId xmlns:a16="http://schemas.microsoft.com/office/drawing/2014/main" id="{893B39F6-72FE-A480-2BCE-9AA0927B8799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44" name="!!T2S">
            <a:extLst>
              <a:ext uri="{FF2B5EF4-FFF2-40B4-BE49-F238E27FC236}">
                <a16:creationId xmlns:a16="http://schemas.microsoft.com/office/drawing/2014/main" id="{569BA4AE-B2DF-150E-122C-2F78F73F336A}"/>
              </a:ext>
            </a:extLst>
          </p:cNvPr>
          <p:cNvSpPr/>
          <p:nvPr/>
        </p:nvSpPr>
        <p:spPr>
          <a:xfrm>
            <a:off x="7033" y="2543254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7" name="!!T3S">
            <a:extLst>
              <a:ext uri="{FF2B5EF4-FFF2-40B4-BE49-F238E27FC236}">
                <a16:creationId xmlns:a16="http://schemas.microsoft.com/office/drawing/2014/main" id="{056E396B-49D9-DD0C-9E32-76EFCD9DA1C2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3N">
            <a:extLst>
              <a:ext uri="{FF2B5EF4-FFF2-40B4-BE49-F238E27FC236}">
                <a16:creationId xmlns:a16="http://schemas.microsoft.com/office/drawing/2014/main" id="{C6726D15-62B7-5143-7CA0-9335BE8D43E9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3T">
            <a:extLst>
              <a:ext uri="{FF2B5EF4-FFF2-40B4-BE49-F238E27FC236}">
                <a16:creationId xmlns:a16="http://schemas.microsoft.com/office/drawing/2014/main" id="{7376762E-2815-4C25-3B47-A4A98A064947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!!T4S">
            <a:extLst>
              <a:ext uri="{FF2B5EF4-FFF2-40B4-BE49-F238E27FC236}">
                <a16:creationId xmlns:a16="http://schemas.microsoft.com/office/drawing/2014/main" id="{B9451B96-B234-184E-CDAF-A702DAF64F11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" name="T4N">
            <a:extLst>
              <a:ext uri="{FF2B5EF4-FFF2-40B4-BE49-F238E27FC236}">
                <a16:creationId xmlns:a16="http://schemas.microsoft.com/office/drawing/2014/main" id="{F6EED353-B610-14B6-7B64-A367C6357DC4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4T">
            <a:extLst>
              <a:ext uri="{FF2B5EF4-FFF2-40B4-BE49-F238E27FC236}">
                <a16:creationId xmlns:a16="http://schemas.microsoft.com/office/drawing/2014/main" id="{C89BD29F-037D-B11C-A57E-8A08D3DA32B5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Future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147;p16">
            <a:extLst>
              <a:ext uri="{FF2B5EF4-FFF2-40B4-BE49-F238E27FC236}">
                <a16:creationId xmlns:a16="http://schemas.microsoft.com/office/drawing/2014/main" id="{EE4EA378-2B7C-4859-5E28-57517DA7DACA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Adding 7’’ Touchscreen</a:t>
            </a:r>
            <a:endParaRPr sz="6600" dirty="0"/>
          </a:p>
        </p:txBody>
      </p:sp>
      <p:sp>
        <p:nvSpPr>
          <p:cNvPr id="148" name="T2T">
            <a:extLst>
              <a:ext uri="{FF2B5EF4-FFF2-40B4-BE49-F238E27FC236}">
                <a16:creationId xmlns:a16="http://schemas.microsoft.com/office/drawing/2014/main" id="{6FE9C8CC-C44B-8624-2966-BEF879B09E20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solidFill>
                  <a:schemeClr val="bg1"/>
                </a:solidFill>
                <a:latin typeface="Oswald"/>
                <a:sym typeface="Oswald"/>
              </a:rPr>
              <a:t>7’’ Display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2N">
            <a:extLst>
              <a:ext uri="{FF2B5EF4-FFF2-40B4-BE49-F238E27FC236}">
                <a16:creationId xmlns:a16="http://schemas.microsoft.com/office/drawing/2014/main" id="{3D26F93F-D3B0-A2A1-2CD3-842736CC7C89}"/>
              </a:ext>
            </a:extLst>
          </p:cNvPr>
          <p:cNvSpPr txBox="1"/>
          <p:nvPr/>
        </p:nvSpPr>
        <p:spPr>
          <a:xfrm>
            <a:off x="173733" y="4284085"/>
            <a:ext cx="949046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1" name="T1N">
            <a:extLst>
              <a:ext uri="{FF2B5EF4-FFF2-40B4-BE49-F238E27FC236}">
                <a16:creationId xmlns:a16="http://schemas.microsoft.com/office/drawing/2014/main" id="{CFA75216-627B-2C8C-89E6-53DE4090BAFF}"/>
              </a:ext>
            </a:extLst>
          </p:cNvPr>
          <p:cNvSpPr txBox="1"/>
          <p:nvPr/>
        </p:nvSpPr>
        <p:spPr>
          <a:xfrm>
            <a:off x="173733" y="2311292"/>
            <a:ext cx="597718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50" name="T1T">
            <a:extLst>
              <a:ext uri="{FF2B5EF4-FFF2-40B4-BE49-F238E27FC236}">
                <a16:creationId xmlns:a16="http://schemas.microsoft.com/office/drawing/2014/main" id="{13D0D573-8AC9-9486-2597-95E7B5567996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17F9ED-9222-9A59-119D-C06086FCE73B}"/>
              </a:ext>
            </a:extLst>
          </p:cNvPr>
          <p:cNvSpPr/>
          <p:nvPr/>
        </p:nvSpPr>
        <p:spPr>
          <a:xfrm>
            <a:off x="-1349948" y="1097594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ADF915-6DFA-BEE1-1DE8-ADF979D1A4AA}"/>
              </a:ext>
            </a:extLst>
          </p:cNvPr>
          <p:cNvSpPr/>
          <p:nvPr/>
        </p:nvSpPr>
        <p:spPr>
          <a:xfrm>
            <a:off x="2345664" y="1096666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64EE4F-2E67-7C0E-949C-E75AD0AAB143}"/>
              </a:ext>
            </a:extLst>
          </p:cNvPr>
          <p:cNvSpPr/>
          <p:nvPr/>
        </p:nvSpPr>
        <p:spPr>
          <a:xfrm>
            <a:off x="6387487" y="1095737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298967-8006-1829-5444-207716ED6EF5}"/>
              </a:ext>
            </a:extLst>
          </p:cNvPr>
          <p:cNvSpPr/>
          <p:nvPr/>
        </p:nvSpPr>
        <p:spPr>
          <a:xfrm>
            <a:off x="12538056" y="1103850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2FC932-D66C-17F2-2D60-29B19E9A4F3D}"/>
              </a:ext>
            </a:extLst>
          </p:cNvPr>
          <p:cNvSpPr/>
          <p:nvPr/>
        </p:nvSpPr>
        <p:spPr>
          <a:xfrm>
            <a:off x="16986110" y="1105552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51BB06-9B23-75CB-BE10-28D167148C49}"/>
              </a:ext>
            </a:extLst>
          </p:cNvPr>
          <p:cNvSpPr/>
          <p:nvPr/>
        </p:nvSpPr>
        <p:spPr>
          <a:xfrm>
            <a:off x="20976964" y="1105552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F36B63-29F9-96DE-94FB-2B643005C22B}"/>
              </a:ext>
            </a:extLst>
          </p:cNvPr>
          <p:cNvSpPr/>
          <p:nvPr/>
        </p:nvSpPr>
        <p:spPr>
          <a:xfrm>
            <a:off x="16233734" y="-255050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61E5583-A80B-CD1D-CDFF-6A9A1B0621A5}"/>
              </a:ext>
            </a:extLst>
          </p:cNvPr>
          <p:cNvSpPr/>
          <p:nvPr/>
        </p:nvSpPr>
        <p:spPr>
          <a:xfrm>
            <a:off x="6981468" y="1959489"/>
            <a:ext cx="6506062" cy="400536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834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3" name="Google Shape;393;p33"/>
          <p:cNvSpPr txBox="1"/>
          <p:nvPr/>
        </p:nvSpPr>
        <p:spPr>
          <a:xfrm>
            <a:off x="-1272232" y="7818813"/>
            <a:ext cx="20832464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COMPETITIVE ADVANTAGE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395" name="Google Shape;395;p3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163453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398" name="Google Shape;398;p3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362692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402" name="Google Shape;402;p33"/>
          <p:cNvSpPr txBox="1"/>
          <p:nvPr/>
        </p:nvSpPr>
        <p:spPr>
          <a:xfrm>
            <a:off x="5719766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3" name="Google Shape;403;p3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sp>
        <p:nvSpPr>
          <p:cNvPr id="405" name="Google Shape;405;p33"/>
          <p:cNvSpPr txBox="1"/>
          <p:nvPr/>
        </p:nvSpPr>
        <p:spPr>
          <a:xfrm>
            <a:off x="9804999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l="15289"/>
          <a:stretch/>
        </p:blipFill>
        <p:spPr>
          <a:xfrm>
            <a:off x="7794481" y="3226115"/>
            <a:ext cx="10493519" cy="706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2778832" y="1418376"/>
            <a:ext cx="127302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BRAND MESSAGING</a:t>
            </a: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1348227" y="4393967"/>
            <a:ext cx="49992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7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believe in empowering innovation and driving change through technology.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1432822" y="6416968"/>
            <a:ext cx="48300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Share the story behind our brand, highlighting key milestones, achievements, and the driving force behind our mission.</a:t>
            </a: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1504581" y="8017422"/>
            <a:ext cx="4686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 rot="-5400000">
            <a:off x="321546" y="-796952"/>
            <a:ext cx="10762407" cy="9348098"/>
          </a:xfrm>
          <a:custGeom>
            <a:avLst/>
            <a:gdLst/>
            <a:ahLst/>
            <a:cxnLst/>
            <a:rect l="l" t="t" r="r" b="b"/>
            <a:pathLst>
              <a:path w="10762407" h="9348098" extrusionOk="0">
                <a:moveTo>
                  <a:pt x="0" y="0"/>
                </a:moveTo>
                <a:lnTo>
                  <a:pt x="10762406" y="0"/>
                </a:lnTo>
                <a:lnTo>
                  <a:pt x="10762406" y="9348098"/>
                </a:lnTo>
                <a:lnTo>
                  <a:pt x="0" y="9348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57347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4" name="Google Shape;424;p35"/>
          <p:cNvSpPr/>
          <p:nvPr/>
        </p:nvSpPr>
        <p:spPr>
          <a:xfrm>
            <a:off x="3457379" y="1028700"/>
            <a:ext cx="1189249" cy="1204580"/>
          </a:xfrm>
          <a:custGeom>
            <a:avLst/>
            <a:gdLst/>
            <a:ahLst/>
            <a:cxnLst/>
            <a:rect l="l" t="t" r="r" b="b"/>
            <a:pathLst>
              <a:path w="1189249" h="1204580" extrusionOk="0">
                <a:moveTo>
                  <a:pt x="0" y="0"/>
                </a:moveTo>
                <a:lnTo>
                  <a:pt x="1189249" y="0"/>
                </a:lnTo>
                <a:lnTo>
                  <a:pt x="1189249" y="1204580"/>
                </a:lnTo>
                <a:lnTo>
                  <a:pt x="0" y="1204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5" name="Google Shape;425;p35"/>
          <p:cNvSpPr/>
          <p:nvPr/>
        </p:nvSpPr>
        <p:spPr>
          <a:xfrm>
            <a:off x="6897899" y="1127121"/>
            <a:ext cx="1137173" cy="1106159"/>
          </a:xfrm>
          <a:custGeom>
            <a:avLst/>
            <a:gdLst/>
            <a:ahLst/>
            <a:cxnLst/>
            <a:rect l="l" t="t" r="r" b="b"/>
            <a:pathLst>
              <a:path w="1137173" h="1106159" extrusionOk="0">
                <a:moveTo>
                  <a:pt x="0" y="0"/>
                </a:moveTo>
                <a:lnTo>
                  <a:pt x="1137173" y="0"/>
                </a:lnTo>
                <a:lnTo>
                  <a:pt x="1137173" y="1106159"/>
                </a:lnTo>
                <a:lnTo>
                  <a:pt x="0" y="1106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6" name="Google Shape;426;p35"/>
          <p:cNvSpPr/>
          <p:nvPr/>
        </p:nvSpPr>
        <p:spPr>
          <a:xfrm>
            <a:off x="3569673" y="4391620"/>
            <a:ext cx="1297720" cy="1264687"/>
          </a:xfrm>
          <a:custGeom>
            <a:avLst/>
            <a:gdLst/>
            <a:ahLst/>
            <a:cxnLst/>
            <a:rect l="l" t="t" r="r" b="b"/>
            <a:pathLst>
              <a:path w="1297720" h="1264687" extrusionOk="0">
                <a:moveTo>
                  <a:pt x="0" y="0"/>
                </a:moveTo>
                <a:lnTo>
                  <a:pt x="1297720" y="0"/>
                </a:lnTo>
                <a:lnTo>
                  <a:pt x="1297720" y="1264687"/>
                </a:lnTo>
                <a:lnTo>
                  <a:pt x="0" y="1264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7" name="Google Shape;427;p35"/>
          <p:cNvSpPr/>
          <p:nvPr/>
        </p:nvSpPr>
        <p:spPr>
          <a:xfrm>
            <a:off x="6725933" y="4467146"/>
            <a:ext cx="1255123" cy="1113636"/>
          </a:xfrm>
          <a:custGeom>
            <a:avLst/>
            <a:gdLst/>
            <a:ahLst/>
            <a:cxnLst/>
            <a:rect l="l" t="t" r="r" b="b"/>
            <a:pathLst>
              <a:path w="1255123" h="1113636" extrusionOk="0">
                <a:moveTo>
                  <a:pt x="0" y="0"/>
                </a:moveTo>
                <a:lnTo>
                  <a:pt x="1255123" y="0"/>
                </a:lnTo>
                <a:lnTo>
                  <a:pt x="1255123" y="1113636"/>
                </a:lnTo>
                <a:lnTo>
                  <a:pt x="0" y="1113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8" name="Google Shape;428;p35"/>
          <p:cNvSpPr txBox="1"/>
          <p:nvPr/>
        </p:nvSpPr>
        <p:spPr>
          <a:xfrm>
            <a:off x="10533526" y="2021475"/>
            <a:ext cx="6651000" cy="4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SOCIAL MEDIA STRATEGY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12497848" y="7182843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30" name="Google Shape;430;p35"/>
          <p:cNvSpPr txBox="1"/>
          <p:nvPr/>
        </p:nvSpPr>
        <p:spPr>
          <a:xfrm>
            <a:off x="2922259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2922259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2" name="Google Shape;432;p35"/>
          <p:cNvSpPr txBox="1"/>
          <p:nvPr/>
        </p:nvSpPr>
        <p:spPr>
          <a:xfrm>
            <a:off x="6223750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3" name="Google Shape;433;p35"/>
          <p:cNvSpPr txBox="1"/>
          <p:nvPr/>
        </p:nvSpPr>
        <p:spPr>
          <a:xfrm>
            <a:off x="6223750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 r="40933"/>
          <a:stretch/>
        </p:blipFill>
        <p:spPr>
          <a:xfrm>
            <a:off x="9144000" y="2916825"/>
            <a:ext cx="9144003" cy="8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/>
          <p:nvPr/>
        </p:nvSpPr>
        <p:spPr>
          <a:xfrm>
            <a:off x="1227464" y="2372199"/>
            <a:ext cx="7070280" cy="7061443"/>
          </a:xfrm>
          <a:custGeom>
            <a:avLst/>
            <a:gdLst/>
            <a:ahLst/>
            <a:cxnLst/>
            <a:rect l="l" t="t" r="r" b="b"/>
            <a:pathLst>
              <a:path w="7070280" h="7061443" extrusionOk="0">
                <a:moveTo>
                  <a:pt x="0" y="0"/>
                </a:moveTo>
                <a:lnTo>
                  <a:pt x="7070281" y="0"/>
                </a:lnTo>
                <a:lnTo>
                  <a:pt x="7070281" y="7061443"/>
                </a:lnTo>
                <a:lnTo>
                  <a:pt x="0" y="7061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440" name="Google Shape;440;p36"/>
          <p:cNvGrpSpPr/>
          <p:nvPr/>
        </p:nvGrpSpPr>
        <p:grpSpPr>
          <a:xfrm>
            <a:off x="2952137" y="7343363"/>
            <a:ext cx="754204" cy="754204"/>
            <a:chOff x="0" y="0"/>
            <a:chExt cx="812800" cy="812800"/>
          </a:xfrm>
        </p:grpSpPr>
        <p:sp>
          <p:nvSpPr>
            <p:cNvPr id="441" name="Google Shape;44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4395916" y="7343363"/>
            <a:ext cx="754204" cy="754204"/>
            <a:chOff x="0" y="0"/>
            <a:chExt cx="812800" cy="812800"/>
          </a:xfrm>
        </p:grpSpPr>
        <p:sp>
          <p:nvSpPr>
            <p:cNvPr id="444" name="Google Shape;44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6"/>
          <p:cNvGrpSpPr/>
          <p:nvPr/>
        </p:nvGrpSpPr>
        <p:grpSpPr>
          <a:xfrm>
            <a:off x="5839695" y="7343363"/>
            <a:ext cx="754204" cy="754204"/>
            <a:chOff x="0" y="0"/>
            <a:chExt cx="812800" cy="812800"/>
          </a:xfrm>
        </p:grpSpPr>
        <p:sp>
          <p:nvSpPr>
            <p:cNvPr id="447" name="Google Shape;447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6"/>
          <p:cNvSpPr/>
          <p:nvPr/>
        </p:nvSpPr>
        <p:spPr>
          <a:xfrm>
            <a:off x="11984448" y="6601029"/>
            <a:ext cx="2566319" cy="1090686"/>
          </a:xfrm>
          <a:custGeom>
            <a:avLst/>
            <a:gdLst/>
            <a:ahLst/>
            <a:cxnLst/>
            <a:rect l="l" t="t" r="r" b="b"/>
            <a:pathLst>
              <a:path w="2566319" h="1090686" extrusionOk="0">
                <a:moveTo>
                  <a:pt x="0" y="0"/>
                </a:moveTo>
                <a:lnTo>
                  <a:pt x="2566319" y="0"/>
                </a:lnTo>
                <a:lnTo>
                  <a:pt x="2566319" y="1090686"/>
                </a:lnTo>
                <a:lnTo>
                  <a:pt x="0" y="109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0" name="Google Shape;450;p36"/>
          <p:cNvSpPr/>
          <p:nvPr/>
        </p:nvSpPr>
        <p:spPr>
          <a:xfrm>
            <a:off x="11206364" y="8211110"/>
            <a:ext cx="1276079" cy="1274484"/>
          </a:xfrm>
          <a:custGeom>
            <a:avLst/>
            <a:gdLst/>
            <a:ahLst/>
            <a:cxnLst/>
            <a:rect l="l" t="t" r="r" b="b"/>
            <a:pathLst>
              <a:path w="1276079" h="1274484" extrusionOk="0">
                <a:moveTo>
                  <a:pt x="0" y="0"/>
                </a:moveTo>
                <a:lnTo>
                  <a:pt x="1276079" y="0"/>
                </a:lnTo>
                <a:lnTo>
                  <a:pt x="1276079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1" name="Google Shape;451;p36"/>
          <p:cNvSpPr/>
          <p:nvPr/>
        </p:nvSpPr>
        <p:spPr>
          <a:xfrm>
            <a:off x="15230309" y="5334453"/>
            <a:ext cx="1121485" cy="1120083"/>
          </a:xfrm>
          <a:custGeom>
            <a:avLst/>
            <a:gdLst/>
            <a:ahLst/>
            <a:cxnLst/>
            <a:rect l="l" t="t" r="r" b="b"/>
            <a:pathLst>
              <a:path w="1121485" h="1120083" extrusionOk="0">
                <a:moveTo>
                  <a:pt x="0" y="0"/>
                </a:moveTo>
                <a:lnTo>
                  <a:pt x="1121485" y="0"/>
                </a:lnTo>
                <a:lnTo>
                  <a:pt x="1121485" y="1120083"/>
                </a:lnTo>
                <a:lnTo>
                  <a:pt x="0" y="11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2" name="Google Shape;452;p36"/>
          <p:cNvSpPr/>
          <p:nvPr/>
        </p:nvSpPr>
        <p:spPr>
          <a:xfrm>
            <a:off x="15024856" y="6629518"/>
            <a:ext cx="1159840" cy="1033707"/>
          </a:xfrm>
          <a:custGeom>
            <a:avLst/>
            <a:gdLst/>
            <a:ahLst/>
            <a:cxnLst/>
            <a:rect l="l" t="t" r="r" b="b"/>
            <a:pathLst>
              <a:path w="1159840" h="1033707" extrusionOk="0">
                <a:moveTo>
                  <a:pt x="0" y="0"/>
                </a:moveTo>
                <a:lnTo>
                  <a:pt x="1159840" y="0"/>
                </a:lnTo>
                <a:lnTo>
                  <a:pt x="1159840" y="1033708"/>
                </a:lnTo>
                <a:lnTo>
                  <a:pt x="0" y="1033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3" name="Google Shape;453;p36"/>
          <p:cNvSpPr/>
          <p:nvPr/>
        </p:nvSpPr>
        <p:spPr>
          <a:xfrm>
            <a:off x="16904944" y="4284082"/>
            <a:ext cx="784984" cy="823904"/>
          </a:xfrm>
          <a:custGeom>
            <a:avLst/>
            <a:gdLst/>
            <a:ahLst/>
            <a:cxnLst/>
            <a:rect l="l" t="t" r="r" b="b"/>
            <a:pathLst>
              <a:path w="784984" h="823904" extrusionOk="0">
                <a:moveTo>
                  <a:pt x="0" y="0"/>
                </a:moveTo>
                <a:lnTo>
                  <a:pt x="784984" y="0"/>
                </a:lnTo>
                <a:lnTo>
                  <a:pt x="784984" y="823904"/>
                </a:lnTo>
                <a:lnTo>
                  <a:pt x="0" y="823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4" name="Google Shape;454;p36"/>
          <p:cNvSpPr/>
          <p:nvPr/>
        </p:nvSpPr>
        <p:spPr>
          <a:xfrm>
            <a:off x="15764704" y="4325130"/>
            <a:ext cx="741807" cy="741807"/>
          </a:xfrm>
          <a:custGeom>
            <a:avLst/>
            <a:gdLst/>
            <a:ahLst/>
            <a:cxnLst/>
            <a:rect l="l" t="t" r="r" b="b"/>
            <a:pathLst>
              <a:path w="741807" h="741807" extrusionOk="0">
                <a:moveTo>
                  <a:pt x="0" y="0"/>
                </a:moveTo>
                <a:lnTo>
                  <a:pt x="741807" y="0"/>
                </a:lnTo>
                <a:lnTo>
                  <a:pt x="741807" y="741807"/>
                </a:lnTo>
                <a:lnTo>
                  <a:pt x="0" y="741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5" name="Google Shape;455;p36"/>
          <p:cNvSpPr/>
          <p:nvPr/>
        </p:nvSpPr>
        <p:spPr>
          <a:xfrm rot="10800000" flipH="1">
            <a:off x="15942748" y="8236600"/>
            <a:ext cx="1815961" cy="1223504"/>
          </a:xfrm>
          <a:custGeom>
            <a:avLst/>
            <a:gdLst/>
            <a:ahLst/>
            <a:cxnLst/>
            <a:rect l="l" t="t" r="r" b="b"/>
            <a:pathLst>
              <a:path w="1815961" h="1223504" extrusionOk="0">
                <a:moveTo>
                  <a:pt x="0" y="1223504"/>
                </a:moveTo>
                <a:lnTo>
                  <a:pt x="1815961" y="1223504"/>
                </a:lnTo>
                <a:lnTo>
                  <a:pt x="1815961" y="0"/>
                </a:lnTo>
                <a:lnTo>
                  <a:pt x="0" y="0"/>
                </a:lnTo>
                <a:lnTo>
                  <a:pt x="0" y="122350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6" name="Google Shape;456;p36"/>
          <p:cNvSpPr/>
          <p:nvPr/>
        </p:nvSpPr>
        <p:spPr>
          <a:xfrm>
            <a:off x="16757650" y="5394590"/>
            <a:ext cx="1001059" cy="999808"/>
          </a:xfrm>
          <a:custGeom>
            <a:avLst/>
            <a:gdLst/>
            <a:ahLst/>
            <a:cxnLst/>
            <a:rect l="l" t="t" r="r" b="b"/>
            <a:pathLst>
              <a:path w="1001059" h="999808" extrusionOk="0">
                <a:moveTo>
                  <a:pt x="0" y="0"/>
                </a:moveTo>
                <a:lnTo>
                  <a:pt x="1001059" y="0"/>
                </a:lnTo>
                <a:lnTo>
                  <a:pt x="1001059" y="999808"/>
                </a:lnTo>
                <a:lnTo>
                  <a:pt x="0" y="99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7" name="Google Shape;457;p36"/>
          <p:cNvSpPr/>
          <p:nvPr/>
        </p:nvSpPr>
        <p:spPr>
          <a:xfrm>
            <a:off x="9144000" y="8210138"/>
            <a:ext cx="1278025" cy="1276428"/>
          </a:xfrm>
          <a:custGeom>
            <a:avLst/>
            <a:gdLst/>
            <a:ahLst/>
            <a:cxnLst/>
            <a:rect l="l" t="t" r="r" b="b"/>
            <a:pathLst>
              <a:path w="1278025" h="1276428" extrusionOk="0">
                <a:moveTo>
                  <a:pt x="0" y="0"/>
                </a:moveTo>
                <a:lnTo>
                  <a:pt x="1278025" y="0"/>
                </a:lnTo>
                <a:lnTo>
                  <a:pt x="1278025" y="1276428"/>
                </a:lnTo>
                <a:lnTo>
                  <a:pt x="0" y="1276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8" name="Google Shape;458;p36"/>
          <p:cNvSpPr/>
          <p:nvPr/>
        </p:nvSpPr>
        <p:spPr>
          <a:xfrm flipH="1">
            <a:off x="16658784" y="6597097"/>
            <a:ext cx="1099925" cy="1098550"/>
          </a:xfrm>
          <a:custGeom>
            <a:avLst/>
            <a:gdLst/>
            <a:ahLst/>
            <a:cxnLst/>
            <a:rect l="l" t="t" r="r" b="b"/>
            <a:pathLst>
              <a:path w="1099925" h="1098550" extrusionOk="0">
                <a:moveTo>
                  <a:pt x="1099925" y="0"/>
                </a:moveTo>
                <a:lnTo>
                  <a:pt x="0" y="0"/>
                </a:lnTo>
                <a:lnTo>
                  <a:pt x="0" y="1098550"/>
                </a:lnTo>
                <a:lnTo>
                  <a:pt x="1099925" y="1098550"/>
                </a:lnTo>
                <a:lnTo>
                  <a:pt x="1099925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9" name="Google Shape;459;p36"/>
          <p:cNvSpPr/>
          <p:nvPr/>
        </p:nvSpPr>
        <p:spPr>
          <a:xfrm>
            <a:off x="9144000" y="6745551"/>
            <a:ext cx="2366360" cy="801642"/>
          </a:xfrm>
          <a:custGeom>
            <a:avLst/>
            <a:gdLst/>
            <a:ahLst/>
            <a:cxnLst/>
            <a:rect l="l" t="t" r="r" b="b"/>
            <a:pathLst>
              <a:path w="2366360" h="801642" extrusionOk="0">
                <a:moveTo>
                  <a:pt x="0" y="0"/>
                </a:moveTo>
                <a:lnTo>
                  <a:pt x="2366360" y="0"/>
                </a:lnTo>
                <a:lnTo>
                  <a:pt x="2366360" y="801642"/>
                </a:lnTo>
                <a:lnTo>
                  <a:pt x="0" y="80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0" name="Google Shape;460;p36"/>
          <p:cNvSpPr/>
          <p:nvPr/>
        </p:nvSpPr>
        <p:spPr>
          <a:xfrm>
            <a:off x="12563459" y="5729159"/>
            <a:ext cx="2260993" cy="330670"/>
          </a:xfrm>
          <a:custGeom>
            <a:avLst/>
            <a:gdLst/>
            <a:ahLst/>
            <a:cxnLst/>
            <a:rect l="l" t="t" r="r" b="b"/>
            <a:pathLst>
              <a:path w="2260993" h="330670" extrusionOk="0">
                <a:moveTo>
                  <a:pt x="0" y="0"/>
                </a:moveTo>
                <a:lnTo>
                  <a:pt x="2260994" y="0"/>
                </a:lnTo>
                <a:lnTo>
                  <a:pt x="2260994" y="330670"/>
                </a:lnTo>
                <a:lnTo>
                  <a:pt x="0" y="330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1" name="Google Shape;461;p36"/>
          <p:cNvSpPr/>
          <p:nvPr/>
        </p:nvSpPr>
        <p:spPr>
          <a:xfrm>
            <a:off x="9144000" y="5815387"/>
            <a:ext cx="3013603" cy="158214"/>
          </a:xfrm>
          <a:custGeom>
            <a:avLst/>
            <a:gdLst/>
            <a:ahLst/>
            <a:cxnLst/>
            <a:rect l="l" t="t" r="r" b="b"/>
            <a:pathLst>
              <a:path w="3013603" h="158214" extrusionOk="0">
                <a:moveTo>
                  <a:pt x="0" y="0"/>
                </a:moveTo>
                <a:lnTo>
                  <a:pt x="3013603" y="0"/>
                </a:lnTo>
                <a:lnTo>
                  <a:pt x="3013603" y="158214"/>
                </a:lnTo>
                <a:lnTo>
                  <a:pt x="0" y="1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2" name="Google Shape;462;p36"/>
          <p:cNvSpPr/>
          <p:nvPr/>
        </p:nvSpPr>
        <p:spPr>
          <a:xfrm>
            <a:off x="13266782" y="8211110"/>
            <a:ext cx="1891628" cy="1274484"/>
          </a:xfrm>
          <a:custGeom>
            <a:avLst/>
            <a:gdLst/>
            <a:ahLst/>
            <a:cxnLst/>
            <a:rect l="l" t="t" r="r" b="b"/>
            <a:pathLst>
              <a:path w="1891628" h="1274484" extrusionOk="0">
                <a:moveTo>
                  <a:pt x="0" y="0"/>
                </a:moveTo>
                <a:lnTo>
                  <a:pt x="1891628" y="0"/>
                </a:lnTo>
                <a:lnTo>
                  <a:pt x="1891628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3" name="Google Shape;463;p36"/>
          <p:cNvSpPr txBox="1"/>
          <p:nvPr/>
        </p:nvSpPr>
        <p:spPr>
          <a:xfrm>
            <a:off x="10192471" y="3041382"/>
            <a:ext cx="7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4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ELEMENTS</a:t>
            </a:r>
            <a:endParaRPr/>
          </a:p>
        </p:txBody>
      </p:sp>
      <p:sp>
        <p:nvSpPr>
          <p:cNvPr id="464" name="Google Shape;464;p36"/>
          <p:cNvSpPr txBox="1"/>
          <p:nvPr/>
        </p:nvSpPr>
        <p:spPr>
          <a:xfrm>
            <a:off x="2413212" y="6776943"/>
            <a:ext cx="4698786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You can find these fonts online too.</a:t>
            </a:r>
            <a:endParaRPr/>
          </a:p>
        </p:txBody>
      </p:sp>
      <p:sp>
        <p:nvSpPr>
          <p:cNvPr id="465" name="Google Shape;465;p36"/>
          <p:cNvSpPr txBox="1"/>
          <p:nvPr/>
        </p:nvSpPr>
        <p:spPr>
          <a:xfrm>
            <a:off x="2697726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#D4D4D4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4141505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#000000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5585283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#C1FF72</a:t>
            </a:r>
            <a:endParaRPr/>
          </a:p>
        </p:txBody>
      </p:sp>
      <p:sp>
        <p:nvSpPr>
          <p:cNvPr id="468" name="Google Shape;468;p36"/>
          <p:cNvSpPr txBox="1"/>
          <p:nvPr/>
        </p:nvSpPr>
        <p:spPr>
          <a:xfrm rot="-5400000">
            <a:off x="-649202" y="7106892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COLORS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2697726" y="3303499"/>
            <a:ext cx="4129758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uses the following free fonts: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3407848" y="4072022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Titles :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3407848" y="4457874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Oswald</a:t>
            </a:r>
            <a:endParaRPr/>
          </a:p>
        </p:txBody>
      </p:sp>
      <p:sp>
        <p:nvSpPr>
          <p:cNvPr id="472" name="Google Shape;472;p36"/>
          <p:cNvSpPr txBox="1"/>
          <p:nvPr/>
        </p:nvSpPr>
        <p:spPr>
          <a:xfrm>
            <a:off x="3407848" y="4939075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Headers :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3122524" y="5324928"/>
            <a:ext cx="3280161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3407848" y="5806128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Body Copy :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2912285" y="6191981"/>
            <a:ext cx="3700639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6" name="Google Shape;476;p36"/>
          <p:cNvSpPr txBox="1"/>
          <p:nvPr/>
        </p:nvSpPr>
        <p:spPr>
          <a:xfrm rot="-5400000">
            <a:off x="-649202" y="3867958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FONTS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3925010" y="343259"/>
            <a:ext cx="10437980" cy="124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3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RESOURCE PAGE</a:t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4579060" y="1639969"/>
            <a:ext cx="9129880" cy="3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 these design resources in your Canva Presentation.</a:t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9224896" y="4304606"/>
            <a:ext cx="967575" cy="782856"/>
          </a:xfrm>
          <a:custGeom>
            <a:avLst/>
            <a:gdLst/>
            <a:ahLst/>
            <a:cxnLst/>
            <a:rect l="l" t="t" r="r" b="b"/>
            <a:pathLst>
              <a:path w="967575" h="782856" extrusionOk="0">
                <a:moveTo>
                  <a:pt x="0" y="0"/>
                </a:moveTo>
                <a:lnTo>
                  <a:pt x="967575" y="0"/>
                </a:lnTo>
                <a:lnTo>
                  <a:pt x="967575" y="782856"/>
                </a:lnTo>
                <a:lnTo>
                  <a:pt x="0" y="78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0" name="Google Shape;480;p36"/>
          <p:cNvSpPr/>
          <p:nvPr/>
        </p:nvSpPr>
        <p:spPr>
          <a:xfrm>
            <a:off x="10590903" y="4245440"/>
            <a:ext cx="499749" cy="901187"/>
          </a:xfrm>
          <a:custGeom>
            <a:avLst/>
            <a:gdLst/>
            <a:ahLst/>
            <a:cxnLst/>
            <a:rect l="l" t="t" r="r" b="b"/>
            <a:pathLst>
              <a:path w="499749" h="901187" extrusionOk="0">
                <a:moveTo>
                  <a:pt x="0" y="0"/>
                </a:moveTo>
                <a:lnTo>
                  <a:pt x="499749" y="0"/>
                </a:lnTo>
                <a:lnTo>
                  <a:pt x="499749" y="901187"/>
                </a:lnTo>
                <a:lnTo>
                  <a:pt x="0" y="901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1" name="Google Shape;481;p36"/>
          <p:cNvSpPr/>
          <p:nvPr/>
        </p:nvSpPr>
        <p:spPr>
          <a:xfrm>
            <a:off x="12512564" y="4364985"/>
            <a:ext cx="653671" cy="662098"/>
          </a:xfrm>
          <a:custGeom>
            <a:avLst/>
            <a:gdLst/>
            <a:ahLst/>
            <a:cxnLst/>
            <a:rect l="l" t="t" r="r" b="b"/>
            <a:pathLst>
              <a:path w="653671" h="662098" extrusionOk="0">
                <a:moveTo>
                  <a:pt x="0" y="0"/>
                </a:moveTo>
                <a:lnTo>
                  <a:pt x="653671" y="0"/>
                </a:lnTo>
                <a:lnTo>
                  <a:pt x="65367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2" name="Google Shape;482;p36"/>
          <p:cNvSpPr/>
          <p:nvPr/>
        </p:nvSpPr>
        <p:spPr>
          <a:xfrm>
            <a:off x="11489084" y="4392033"/>
            <a:ext cx="625048" cy="608001"/>
          </a:xfrm>
          <a:custGeom>
            <a:avLst/>
            <a:gdLst/>
            <a:ahLst/>
            <a:cxnLst/>
            <a:rect l="l" t="t" r="r" b="b"/>
            <a:pathLst>
              <a:path w="625048" h="608001" extrusionOk="0">
                <a:moveTo>
                  <a:pt x="0" y="0"/>
                </a:moveTo>
                <a:lnTo>
                  <a:pt x="625048" y="0"/>
                </a:lnTo>
                <a:lnTo>
                  <a:pt x="625048" y="608001"/>
                </a:lnTo>
                <a:lnTo>
                  <a:pt x="0" y="608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3" name="Google Shape;483;p36"/>
          <p:cNvSpPr/>
          <p:nvPr/>
        </p:nvSpPr>
        <p:spPr>
          <a:xfrm>
            <a:off x="14652979" y="4348466"/>
            <a:ext cx="713293" cy="695136"/>
          </a:xfrm>
          <a:custGeom>
            <a:avLst/>
            <a:gdLst/>
            <a:ahLst/>
            <a:cxnLst/>
            <a:rect l="l" t="t" r="r" b="b"/>
            <a:pathLst>
              <a:path w="713293" h="695136" extrusionOk="0">
                <a:moveTo>
                  <a:pt x="0" y="0"/>
                </a:moveTo>
                <a:lnTo>
                  <a:pt x="713293" y="0"/>
                </a:lnTo>
                <a:lnTo>
                  <a:pt x="713293" y="695136"/>
                </a:lnTo>
                <a:lnTo>
                  <a:pt x="0" y="69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4" name="Google Shape;484;p36"/>
          <p:cNvSpPr/>
          <p:nvPr/>
        </p:nvSpPr>
        <p:spPr>
          <a:xfrm>
            <a:off x="13564668" y="4389978"/>
            <a:ext cx="689879" cy="612111"/>
          </a:xfrm>
          <a:custGeom>
            <a:avLst/>
            <a:gdLst/>
            <a:ahLst/>
            <a:cxnLst/>
            <a:rect l="l" t="t" r="r" b="b"/>
            <a:pathLst>
              <a:path w="689879" h="612111" extrusionOk="0">
                <a:moveTo>
                  <a:pt x="0" y="0"/>
                </a:moveTo>
                <a:lnTo>
                  <a:pt x="689879" y="0"/>
                </a:lnTo>
                <a:lnTo>
                  <a:pt x="689879" y="612111"/>
                </a:lnTo>
                <a:lnTo>
                  <a:pt x="0" y="6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34929"/>
          <a:stretch/>
        </p:blipFill>
        <p:spPr>
          <a:xfrm>
            <a:off x="939650" y="3097654"/>
            <a:ext cx="16408673" cy="71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 txBox="1"/>
          <p:nvPr/>
        </p:nvSpPr>
        <p:spPr>
          <a:xfrm>
            <a:off x="1359985" y="622826"/>
            <a:ext cx="15568031" cy="186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6280828" y="2659594"/>
            <a:ext cx="5726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92" name="Google Shape;492;p37"/>
          <p:cNvSpPr txBox="1"/>
          <p:nvPr/>
        </p:nvSpPr>
        <p:spPr>
          <a:xfrm>
            <a:off x="10282731" y="7660481"/>
            <a:ext cx="494882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photos</a:t>
            </a:r>
            <a:endParaRPr/>
          </a:p>
        </p:txBody>
      </p:sp>
      <p:sp>
        <p:nvSpPr>
          <p:cNvPr id="493" name="Google Shape;493;p37"/>
          <p:cNvSpPr txBox="1"/>
          <p:nvPr/>
        </p:nvSpPr>
        <p:spPr>
          <a:xfrm>
            <a:off x="9663305" y="6224962"/>
            <a:ext cx="6187674" cy="83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86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PEXELS, PIXABAY</a:t>
            </a:r>
            <a:endParaRPr/>
          </a:p>
        </p:txBody>
      </p:sp>
      <p:sp>
        <p:nvSpPr>
          <p:cNvPr id="494" name="Google Shape;494;p37"/>
          <p:cNvSpPr txBox="1"/>
          <p:nvPr/>
        </p:nvSpPr>
        <p:spPr>
          <a:xfrm>
            <a:off x="2849536" y="7660481"/>
            <a:ext cx="564406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presentation template</a:t>
            </a:r>
            <a:endParaRPr/>
          </a:p>
        </p:txBody>
      </p:sp>
      <p:cxnSp>
        <p:nvCxnSpPr>
          <p:cNvPr id="495" name="Google Shape;495;p37"/>
          <p:cNvCxnSpPr/>
          <p:nvPr/>
        </p:nvCxnSpPr>
        <p:spPr>
          <a:xfrm rot="10800000">
            <a:off x="9144000" y="5626499"/>
            <a:ext cx="0" cy="3247006"/>
          </a:xfrm>
          <a:prstGeom prst="straightConnector1">
            <a:avLst/>
          </a:prstGeom>
          <a:noFill/>
          <a:ln w="38100" cap="flat" cmpd="sng">
            <a:solidFill>
              <a:srgbClr val="C1FF7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6" name="Google Shape;4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375" y="6085100"/>
            <a:ext cx="4468374" cy="1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92522AC4-B807-ED38-FBED-FDDC8F5A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F7B4E067-F428-37B0-D354-C47DCBF2D7CB}"/>
              </a:ext>
            </a:extLst>
          </p:cNvPr>
          <p:cNvSpPr/>
          <p:nvPr/>
        </p:nvSpPr>
        <p:spPr>
          <a:xfrm>
            <a:off x="4875543" y="844062"/>
            <a:ext cx="12151911" cy="86656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3B14F7-733B-27FC-F778-731DA6AC8FD4}"/>
              </a:ext>
            </a:extLst>
          </p:cNvPr>
          <p:cNvSpPr/>
          <p:nvPr/>
        </p:nvSpPr>
        <p:spPr>
          <a:xfrm>
            <a:off x="6455988" y="61473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2E5FD6-C874-B5B2-36E5-A7D8A63CAA52}"/>
              </a:ext>
            </a:extLst>
          </p:cNvPr>
          <p:cNvSpPr/>
          <p:nvPr/>
        </p:nvSpPr>
        <p:spPr>
          <a:xfrm>
            <a:off x="8093004" y="612936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E2DAB1-C246-D7B1-5A6B-F878E412931E}"/>
              </a:ext>
            </a:extLst>
          </p:cNvPr>
          <p:cNvSpPr/>
          <p:nvPr/>
        </p:nvSpPr>
        <p:spPr>
          <a:xfrm>
            <a:off x="14643959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78E2B2-35F6-FBB1-1B55-3F5DB96FEC00}"/>
              </a:ext>
            </a:extLst>
          </p:cNvPr>
          <p:cNvSpPr/>
          <p:nvPr/>
        </p:nvSpPr>
        <p:spPr>
          <a:xfrm>
            <a:off x="11370623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CA3829-62ED-C329-2F18-44711F878093}"/>
              </a:ext>
            </a:extLst>
          </p:cNvPr>
          <p:cNvSpPr/>
          <p:nvPr/>
        </p:nvSpPr>
        <p:spPr>
          <a:xfrm>
            <a:off x="13007639" y="618473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98E055BF-4082-E75C-97D4-A9A641B515E8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Button Piano Layout</a:t>
            </a:r>
            <a:endParaRPr sz="6600" dirty="0"/>
          </a:p>
        </p:txBody>
      </p:sp>
      <p:sp>
        <p:nvSpPr>
          <p:cNvPr id="146" name="!!T2S">
            <a:extLst>
              <a:ext uri="{FF2B5EF4-FFF2-40B4-BE49-F238E27FC236}">
                <a16:creationId xmlns:a16="http://schemas.microsoft.com/office/drawing/2014/main" id="{2B55650D-1F0C-A4D0-7A16-F9550AB43514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1" name="T2N">
            <a:extLst>
              <a:ext uri="{FF2B5EF4-FFF2-40B4-BE49-F238E27FC236}">
                <a16:creationId xmlns:a16="http://schemas.microsoft.com/office/drawing/2014/main" id="{168B2CE0-7CB7-E599-5C45-6BA6BF95B250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3S">
            <a:extLst>
              <a:ext uri="{FF2B5EF4-FFF2-40B4-BE49-F238E27FC236}">
                <a16:creationId xmlns:a16="http://schemas.microsoft.com/office/drawing/2014/main" id="{C0A1CD79-F5F0-CCE5-313E-C520EBFDD5C6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50" name="T2T">
            <a:extLst>
              <a:ext uri="{FF2B5EF4-FFF2-40B4-BE49-F238E27FC236}">
                <a16:creationId xmlns:a16="http://schemas.microsoft.com/office/drawing/2014/main" id="{4FF9A791-43C8-1EBA-E61A-B76C9BBAF094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!!T1S">
            <a:extLst>
              <a:ext uri="{FF2B5EF4-FFF2-40B4-BE49-F238E27FC236}">
                <a16:creationId xmlns:a16="http://schemas.microsoft.com/office/drawing/2014/main" id="{B0BB32AC-5954-AA69-E91F-9906956D0917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4S">
            <a:extLst>
              <a:ext uri="{FF2B5EF4-FFF2-40B4-BE49-F238E27FC236}">
                <a16:creationId xmlns:a16="http://schemas.microsoft.com/office/drawing/2014/main" id="{BD0136AE-5AE5-035E-E925-93B4967DB481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4N">
            <a:extLst>
              <a:ext uri="{FF2B5EF4-FFF2-40B4-BE49-F238E27FC236}">
                <a16:creationId xmlns:a16="http://schemas.microsoft.com/office/drawing/2014/main" id="{2C8C82AF-EF35-EBB6-75EC-C34CD6D8407B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4T">
            <a:extLst>
              <a:ext uri="{FF2B5EF4-FFF2-40B4-BE49-F238E27FC236}">
                <a16:creationId xmlns:a16="http://schemas.microsoft.com/office/drawing/2014/main" id="{B49938FE-FAF0-7F91-CEE0-35AD8A48B275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Future?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1T">
            <a:extLst>
              <a:ext uri="{FF2B5EF4-FFF2-40B4-BE49-F238E27FC236}">
                <a16:creationId xmlns:a16="http://schemas.microsoft.com/office/drawing/2014/main" id="{3BD70BC9-9614-3ADD-F6CC-0918DB96AEB3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1T">
            <a:extLst>
              <a:ext uri="{FF2B5EF4-FFF2-40B4-BE49-F238E27FC236}">
                <a16:creationId xmlns:a16="http://schemas.microsoft.com/office/drawing/2014/main" id="{ED4DB2FA-ACDF-3443-7004-317BE25B6D56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</a:p>
        </p:txBody>
      </p:sp>
      <p:sp>
        <p:nvSpPr>
          <p:cNvPr id="148" name="T3T">
            <a:extLst>
              <a:ext uri="{FF2B5EF4-FFF2-40B4-BE49-F238E27FC236}">
                <a16:creationId xmlns:a16="http://schemas.microsoft.com/office/drawing/2014/main" id="{4DD23640-02E2-5288-B6E0-16D74A1E7396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3N">
            <a:extLst>
              <a:ext uri="{FF2B5EF4-FFF2-40B4-BE49-F238E27FC236}">
                <a16:creationId xmlns:a16="http://schemas.microsoft.com/office/drawing/2014/main" id="{5F313302-D680-B039-A7F2-6327D00FABFD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AD9305-E921-F2A0-60BC-443AFD609441}"/>
              </a:ext>
            </a:extLst>
          </p:cNvPr>
          <p:cNvSpPr/>
          <p:nvPr/>
        </p:nvSpPr>
        <p:spPr>
          <a:xfrm>
            <a:off x="5580706" y="791789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BEB87E-2B97-BBD9-D7D0-93FC488BA353}"/>
              </a:ext>
            </a:extLst>
          </p:cNvPr>
          <p:cNvSpPr/>
          <p:nvPr/>
        </p:nvSpPr>
        <p:spPr>
          <a:xfrm>
            <a:off x="7217722" y="78999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F5D83A-5E0D-F398-3628-05467ED39F09}"/>
              </a:ext>
            </a:extLst>
          </p:cNvPr>
          <p:cNvSpPr/>
          <p:nvPr/>
        </p:nvSpPr>
        <p:spPr>
          <a:xfrm>
            <a:off x="8858325" y="793830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DB5B6A-EEE8-E7CA-4081-E9FDADF07FE9}"/>
              </a:ext>
            </a:extLst>
          </p:cNvPr>
          <p:cNvSpPr/>
          <p:nvPr/>
        </p:nvSpPr>
        <p:spPr>
          <a:xfrm>
            <a:off x="10495341" y="793201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CDBF60-C52E-4516-8532-2CB319188615}"/>
              </a:ext>
            </a:extLst>
          </p:cNvPr>
          <p:cNvSpPr/>
          <p:nvPr/>
        </p:nvSpPr>
        <p:spPr>
          <a:xfrm>
            <a:off x="12132357" y="795530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723B59-7CA0-B346-51E6-EDAB534AA4D2}"/>
              </a:ext>
            </a:extLst>
          </p:cNvPr>
          <p:cNvSpPr/>
          <p:nvPr/>
        </p:nvSpPr>
        <p:spPr>
          <a:xfrm>
            <a:off x="13769373" y="790481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E9DF1D-457B-7611-BBDD-1429438EE236}"/>
              </a:ext>
            </a:extLst>
          </p:cNvPr>
          <p:cNvSpPr/>
          <p:nvPr/>
        </p:nvSpPr>
        <p:spPr>
          <a:xfrm>
            <a:off x="15406389" y="7928106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FE2378-E41B-D1CD-130F-0C6A218C955F}"/>
              </a:ext>
            </a:extLst>
          </p:cNvPr>
          <p:cNvSpPr/>
          <p:nvPr/>
        </p:nvSpPr>
        <p:spPr>
          <a:xfrm>
            <a:off x="7718381" y="1417296"/>
            <a:ext cx="6506062" cy="400536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880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7DA12984-634F-A1E6-F5EC-50ECA206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Elektronik, Fernbedienung, Im Haus, Nacht enthält.&#10;&#10;Automatisch generierte Beschreibung">
            <a:extLst>
              <a:ext uri="{FF2B5EF4-FFF2-40B4-BE49-F238E27FC236}">
                <a16:creationId xmlns:a16="http://schemas.microsoft.com/office/drawing/2014/main" id="{BD156A11-1B46-B7C9-545A-64643683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66" y="-40144"/>
            <a:ext cx="18539983" cy="10428741"/>
          </a:xfrm>
          <a:prstGeom prst="rect">
            <a:avLst/>
          </a:prstGeom>
        </p:spPr>
      </p:pic>
      <p:sp>
        <p:nvSpPr>
          <p:cNvPr id="144" name="!!T4S">
            <a:extLst>
              <a:ext uri="{FF2B5EF4-FFF2-40B4-BE49-F238E27FC236}">
                <a16:creationId xmlns:a16="http://schemas.microsoft.com/office/drawing/2014/main" id="{AD37D316-8F31-C14C-5A00-8D4B73D4949A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2" name="!!T2S">
            <a:extLst>
              <a:ext uri="{FF2B5EF4-FFF2-40B4-BE49-F238E27FC236}">
                <a16:creationId xmlns:a16="http://schemas.microsoft.com/office/drawing/2014/main" id="{76468D2B-EE64-7146-4C13-CDD4183ABE85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17D5F2B9-2D6D-EF45-CD63-E885DE9C4EAC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?</a:t>
            </a:r>
            <a:endParaRPr sz="6600" dirty="0"/>
          </a:p>
        </p:txBody>
      </p:sp>
      <p:sp>
        <p:nvSpPr>
          <p:cNvPr id="146" name="!!T3S">
            <a:extLst>
              <a:ext uri="{FF2B5EF4-FFF2-40B4-BE49-F238E27FC236}">
                <a16:creationId xmlns:a16="http://schemas.microsoft.com/office/drawing/2014/main" id="{A584AB6D-C381-87D2-5974-59780FDC6E59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" name="T2N">
            <a:extLst>
              <a:ext uri="{FF2B5EF4-FFF2-40B4-BE49-F238E27FC236}">
                <a16:creationId xmlns:a16="http://schemas.microsoft.com/office/drawing/2014/main" id="{545044B0-18D8-7159-BEB1-174B35D745E7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2T">
            <a:extLst>
              <a:ext uri="{FF2B5EF4-FFF2-40B4-BE49-F238E27FC236}">
                <a16:creationId xmlns:a16="http://schemas.microsoft.com/office/drawing/2014/main" id="{15B5445D-A9A9-AF4E-6BE5-147A3B758F64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</a:p>
        </p:txBody>
      </p:sp>
      <p:sp>
        <p:nvSpPr>
          <p:cNvPr id="148" name="T4T">
            <a:extLst>
              <a:ext uri="{FF2B5EF4-FFF2-40B4-BE49-F238E27FC236}">
                <a16:creationId xmlns:a16="http://schemas.microsoft.com/office/drawing/2014/main" id="{FE1C0A87-3AB1-D331-1300-083840EAF48F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solidFill>
                  <a:schemeClr val="bg1"/>
                </a:solidFill>
                <a:latin typeface="Oswald"/>
                <a:sym typeface="Oswald"/>
              </a:rPr>
              <a:t>Future?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4N">
            <a:extLst>
              <a:ext uri="{FF2B5EF4-FFF2-40B4-BE49-F238E27FC236}">
                <a16:creationId xmlns:a16="http://schemas.microsoft.com/office/drawing/2014/main" id="{E8F06227-C91C-9988-F712-B34E5ABA26E4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1" name="T3N">
            <a:extLst>
              <a:ext uri="{FF2B5EF4-FFF2-40B4-BE49-F238E27FC236}">
                <a16:creationId xmlns:a16="http://schemas.microsoft.com/office/drawing/2014/main" id="{B48AFDA3-033D-EC69-D46F-97A88CF7919F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50" name="T3T">
            <a:extLst>
              <a:ext uri="{FF2B5EF4-FFF2-40B4-BE49-F238E27FC236}">
                <a16:creationId xmlns:a16="http://schemas.microsoft.com/office/drawing/2014/main" id="{7670E7BE-D689-E60D-A138-0DADD25A208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Piano Layout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0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1F6F982-A5D0-6949-D442-3F48D0D0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83BC0B92-0FD6-6C75-FE3F-E20194100A8C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Button Piano Layout</a:t>
            </a:r>
            <a:endParaRPr sz="6600" dirty="0"/>
          </a:p>
        </p:txBody>
      </p:sp>
      <p:sp>
        <p:nvSpPr>
          <p:cNvPr id="146" name="!!T2S">
            <a:extLst>
              <a:ext uri="{FF2B5EF4-FFF2-40B4-BE49-F238E27FC236}">
                <a16:creationId xmlns:a16="http://schemas.microsoft.com/office/drawing/2014/main" id="{5CAE9FF5-7ADE-B3EF-11F5-60C807B09F84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1" name="T2N">
            <a:extLst>
              <a:ext uri="{FF2B5EF4-FFF2-40B4-BE49-F238E27FC236}">
                <a16:creationId xmlns:a16="http://schemas.microsoft.com/office/drawing/2014/main" id="{646208D8-629B-1935-1954-A8B7A52FD336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3S">
            <a:extLst>
              <a:ext uri="{FF2B5EF4-FFF2-40B4-BE49-F238E27FC236}">
                <a16:creationId xmlns:a16="http://schemas.microsoft.com/office/drawing/2014/main" id="{F0AF1FF0-FFBD-3B38-07A0-8CC484917A48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50" name="T2T">
            <a:extLst>
              <a:ext uri="{FF2B5EF4-FFF2-40B4-BE49-F238E27FC236}">
                <a16:creationId xmlns:a16="http://schemas.microsoft.com/office/drawing/2014/main" id="{48C98578-1D11-D9F8-26B1-311E936B71C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!!T1S">
            <a:extLst>
              <a:ext uri="{FF2B5EF4-FFF2-40B4-BE49-F238E27FC236}">
                <a16:creationId xmlns:a16="http://schemas.microsoft.com/office/drawing/2014/main" id="{758945F2-EA25-4AB7-F9A7-2A65EEBB1821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4S">
            <a:extLst>
              <a:ext uri="{FF2B5EF4-FFF2-40B4-BE49-F238E27FC236}">
                <a16:creationId xmlns:a16="http://schemas.microsoft.com/office/drawing/2014/main" id="{65B93A0F-C8CB-0272-E56D-6DF9203441DA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4N">
            <a:extLst>
              <a:ext uri="{FF2B5EF4-FFF2-40B4-BE49-F238E27FC236}">
                <a16:creationId xmlns:a16="http://schemas.microsoft.com/office/drawing/2014/main" id="{3ABE2C7E-7EE8-3338-6AE7-87E72097EAC0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4T">
            <a:extLst>
              <a:ext uri="{FF2B5EF4-FFF2-40B4-BE49-F238E27FC236}">
                <a16:creationId xmlns:a16="http://schemas.microsoft.com/office/drawing/2014/main" id="{5055C19A-50EA-76C0-F555-3A10FE2B93C8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4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!!T5S">
            <a:extLst>
              <a:ext uri="{FF2B5EF4-FFF2-40B4-BE49-F238E27FC236}">
                <a16:creationId xmlns:a16="http://schemas.microsoft.com/office/drawing/2014/main" id="{4D234E91-C2A6-FC8E-888B-F41132C88364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" name="T5N">
            <a:extLst>
              <a:ext uri="{FF2B5EF4-FFF2-40B4-BE49-F238E27FC236}">
                <a16:creationId xmlns:a16="http://schemas.microsoft.com/office/drawing/2014/main" id="{6BFFB728-402A-9922-5349-C9062B52AD42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5T">
            <a:extLst>
              <a:ext uri="{FF2B5EF4-FFF2-40B4-BE49-F238E27FC236}">
                <a16:creationId xmlns:a16="http://schemas.microsoft.com/office/drawing/2014/main" id="{1065B417-377F-8019-1785-DBCFE80E487B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5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1T">
            <a:extLst>
              <a:ext uri="{FF2B5EF4-FFF2-40B4-BE49-F238E27FC236}">
                <a16:creationId xmlns:a16="http://schemas.microsoft.com/office/drawing/2014/main" id="{C61DD41D-C60A-A321-F68D-42E6771CDDE6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1T">
            <a:extLst>
              <a:ext uri="{FF2B5EF4-FFF2-40B4-BE49-F238E27FC236}">
                <a16:creationId xmlns:a16="http://schemas.microsoft.com/office/drawing/2014/main" id="{05F4B3D3-17C2-0F07-20B8-8C57B45C02F8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</a:p>
        </p:txBody>
      </p:sp>
      <p:sp>
        <p:nvSpPr>
          <p:cNvPr id="148" name="T3T">
            <a:extLst>
              <a:ext uri="{FF2B5EF4-FFF2-40B4-BE49-F238E27FC236}">
                <a16:creationId xmlns:a16="http://schemas.microsoft.com/office/drawing/2014/main" id="{03F53F61-FAB5-8322-26AB-3868F69FBD12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3N">
            <a:extLst>
              <a:ext uri="{FF2B5EF4-FFF2-40B4-BE49-F238E27FC236}">
                <a16:creationId xmlns:a16="http://schemas.microsoft.com/office/drawing/2014/main" id="{FC149CDE-9006-9339-DA57-C487BC389F11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3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A87BACC8-AED4-B785-5C07-61133A34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CA8FF8C1-065A-4001-B3F4-9E442F29353E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EBFDDE5-8C53-C820-175A-EA74A0566510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6588391B-B67B-7D60-FC64-635ADC07C27E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864AD2BC-A49D-B7BD-D46F-33C236EC13CB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296BE32D-9215-A2A4-EB31-77E9297F57F9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023470D-BCFB-8D8E-58C1-F989E92F09D7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C94CD9C2-DFD9-04D3-772D-DA647DF81844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F65C96A8-4C82-7728-90ED-F48C977D629F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355DB056-B9B8-8C8D-2039-0F8DF9C3FD3F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9676925-25AC-0A3A-3713-4814D8093AAD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0F0E7DF2-8E2F-9272-0948-8D5BD66AB87B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1868D724-1420-0B74-A601-07DCAB2D0887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530AD927-97CB-7EB4-7C9C-C916F9920F0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8767CBA-4686-649F-913F-5BDCA7E938E3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0E3C26AA-2E3F-1978-884D-CC2ABCCFBF98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8C84A402-879E-49D0-9621-5A2B77E0E533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9C019003-470D-D4D2-F38A-438332E81E2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A01668-BA50-B423-48DE-5EB7E7AB0031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48C9A147-739F-EAEC-81D8-8B895B51506E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DF61B6D6-AFBA-536F-ED93-80B7B614A2EF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764D96AD-07C2-C760-19B4-06CB69B31FA6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1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78D6F513-DB49-13B0-FF24-B607E6C9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4AA8FCB6-BD27-16F1-6EC9-8F622358FECF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F71E7D-36C7-8A4C-3DA9-BB2A6B493398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F9E688D3-1CA5-4F09-0A79-14ECD320C3B7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DFE09BD-921D-7FAB-F1BE-81A34EB836D0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67254FC8-9602-187D-876C-0061270B45F7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49413E5-3E60-B0B3-CCBE-73D5D16E5E2E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F1E64D89-7CAA-B830-2E75-7F445F71363B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589E43A0-3E66-7C54-149E-64733547311E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6BC6D0D2-C7BF-46F4-33D5-7102AB8E1A0D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2A6F8BD-DB84-FBC1-C304-71EF6A3C3779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C6149ADB-2C0F-2879-2603-D81A571AA5DB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5E515ECA-7161-7A55-7084-CEC726EF6A1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61A52304-CBC3-859C-3CF5-49BFEC097072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66838CD-8C02-84FC-851C-AF4F346F42F5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767B3EF4-40E6-496E-C9A0-AB13C0FA6BFB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434B89E8-9381-DE54-8395-8518D3A3040D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5EE3B303-98B0-2BE1-21DC-567883466DA6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53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3B362D3-7029-42A6-EC1B-6CBB190B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D19B8E29-0AF6-9EFA-6320-B2E238BF9BD1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FCE0C4B-A23B-9B0C-0212-C70E62853BDB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516021D5-6CC9-69C9-A0ED-D8E27F754E86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74CB58A0-F2DE-97F1-5C5D-CE13ABCD82DE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37275D0C-3C63-7F23-43B2-30C5EE35E589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735553B-A110-0968-0F39-26417A20D772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67CD8F54-8B76-5E7D-0515-D62DD9E3CBBC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D63B1639-3BA3-ECA3-B837-AF4C9DBA4210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008D9EC6-6A53-5CB0-175B-BAAF80FC5439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412811A-7A1D-E249-15FD-522F610E7195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6BACD697-78E3-127C-F878-AAF6D9ED5778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75F938EC-3152-80F6-24E9-728DA00A4CE6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AAFF160E-2D0A-15D0-88E2-72F48D961E67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44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Microsoft Macintosh PowerPoint</Application>
  <PresentationFormat>Benutzerdefiniert</PresentationFormat>
  <Paragraphs>261</Paragraphs>
  <Slides>34</Slides>
  <Notes>34</Notes>
  <HiddenSlides>29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Calibri</vt:lpstr>
      <vt:lpstr>Titillium Web</vt:lpstr>
      <vt:lpstr>Bricolage Grotesque</vt:lpstr>
      <vt:lpstr>Arial</vt:lpstr>
      <vt:lpstr>Oswald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Jens Breitenstein</cp:lastModifiedBy>
  <cp:revision>20</cp:revision>
  <dcterms:modified xsi:type="dcterms:W3CDTF">2025-06-03T20:38:39Z</dcterms:modified>
</cp:coreProperties>
</file>